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59" r:id="rId6"/>
    <p:sldId id="271" r:id="rId7"/>
    <p:sldId id="261" r:id="rId8"/>
    <p:sldId id="268" r:id="rId9"/>
    <p:sldId id="263" r:id="rId10"/>
    <p:sldId id="264" r:id="rId11"/>
    <p:sldId id="272" r:id="rId12"/>
    <p:sldId id="265" r:id="rId13"/>
    <p:sldId id="278" r:id="rId14"/>
    <p:sldId id="279" r:id="rId15"/>
    <p:sldId id="266" r:id="rId16"/>
    <p:sldId id="276" r:id="rId17"/>
    <p:sldId id="267" r:id="rId18"/>
    <p:sldId id="277" r:id="rId19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6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95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28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9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5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26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87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95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46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75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78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D828-85A3-4EED-B852-10B4569D57B5}" type="datetimeFigureOut">
              <a:rPr lang="fr-FR" smtClean="0"/>
              <a:t>20/01/2015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C498-C083-41FA-84AF-1F7162103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11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Matériel/Sécurité/Logistique</a:t>
            </a: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JC. FOUCRIT  Tél : 06 66 37 89 41</a:t>
            </a:r>
          </a:p>
          <a:p>
            <a:endParaRPr lang="fr-FR" sz="2000" dirty="0"/>
          </a:p>
          <a:p>
            <a:r>
              <a:rPr lang="fr-FR" sz="3600" dirty="0" smtClean="0"/>
              <a:t>Equipe de 30/35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15865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48115"/>
              </p:ext>
            </p:extLst>
          </p:nvPr>
        </p:nvGraphicFramePr>
        <p:xfrm>
          <a:off x="300790" y="156410"/>
          <a:ext cx="6817359" cy="636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011"/>
                <a:gridCol w="1435400"/>
                <a:gridCol w="830179"/>
                <a:gridCol w="926431"/>
                <a:gridCol w="890338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Matin/midi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Après-midi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Soirée des bénévoles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SURAND Jérôme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COLLEE Benoît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PEZERIL Antoine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MAMERS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ALBERT Christophe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GOUTAGNEUX Alexandre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GALLON Lionel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MONTFORT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DAVID Corentin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VERITE Romain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PARIGNE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NICOLAS Denis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FILLEUL Hervé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CSCM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CHÂTEAU Patrick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COULAINES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738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664262"/>
              </p:ext>
            </p:extLst>
          </p:nvPr>
        </p:nvGraphicFramePr>
        <p:xfrm>
          <a:off x="300790" y="156410"/>
          <a:ext cx="6693872" cy="636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8393"/>
                <a:gridCol w="1660358"/>
                <a:gridCol w="806116"/>
                <a:gridCol w="890337"/>
                <a:gridCol w="958668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Matin/midi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Après-midi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Soirée des bénévoles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SILLE Pascale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DELAREUX Jean Claude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DELAREUX Dominique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SURCIN Patrice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VILLARET/GSOS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JUMEAU Jean Michel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BONNETABLE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MARSAL Vincent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COULAINES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HAMONIC Daniel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MAYET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42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</a:t>
            </a:r>
            <a:b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Animations Locales</a:t>
            </a:r>
            <a:endParaRPr lang="fr-FR" altLang="fr-FR" dirty="0" smtClean="0">
              <a:effectLst>
                <a:outerShdw blurRad="38100" dist="38100" dir="2700000" algn="tl">
                  <a:srgbClr val="000000"/>
                </a:outerShdw>
              </a:effectLst>
              <a:latin typeface="Partenariat"/>
            </a:endParaRP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G.TESSIER  Tél 06 32 65 94 91</a:t>
            </a:r>
            <a:endParaRPr lang="fr-FR" sz="2000" dirty="0"/>
          </a:p>
          <a:p>
            <a:r>
              <a:rPr lang="fr-FR" sz="3600" dirty="0" smtClean="0"/>
              <a:t>Equipe de 7/8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39193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344" y="225426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968" y="1122363"/>
            <a:ext cx="8032376" cy="543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0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344" y="225426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271" y="1122364"/>
            <a:ext cx="8977917" cy="529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79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</a:t>
            </a:r>
            <a:b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Animations Locales</a:t>
            </a:r>
            <a:endParaRPr lang="fr-FR" altLang="fr-FR" dirty="0" smtClean="0">
              <a:effectLst>
                <a:outerShdw blurRad="38100" dist="38100" dir="2700000" algn="tl">
                  <a:srgbClr val="000000"/>
                </a:outerShdw>
              </a:effectLst>
              <a:latin typeface="Partenariat"/>
            </a:endParaRP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G.TESSIER  Tél 06 32 65 94 91</a:t>
            </a:r>
            <a:endParaRPr lang="fr-FR" sz="2000" dirty="0"/>
          </a:p>
          <a:p>
            <a:r>
              <a:rPr lang="fr-FR" sz="3600" dirty="0" smtClean="0"/>
              <a:t>Animateurs des Univers : 20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326528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70897"/>
              </p:ext>
            </p:extLst>
          </p:nvPr>
        </p:nvGraphicFramePr>
        <p:xfrm>
          <a:off x="300790" y="156410"/>
          <a:ext cx="6990347" cy="4058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305"/>
                <a:gridCol w="1612231"/>
                <a:gridCol w="2136826"/>
                <a:gridCol w="1219985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amont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 le 06 juin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TESSIER Guillaume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SURAND Etienne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PLARD Jean Marc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DUMIEN Philippe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CHANGE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MENAGER Michel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CONNERRE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Relation entreprise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455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</a:t>
            </a:r>
            <a:b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Administratives/Finances</a:t>
            </a:r>
            <a:endParaRPr lang="fr-FR" altLang="fr-FR" dirty="0" smtClean="0">
              <a:effectLst>
                <a:outerShdw blurRad="38100" dist="38100" dir="2700000" algn="tl">
                  <a:srgbClr val="000000"/>
                </a:outerShdw>
              </a:effectLst>
              <a:latin typeface="Partenariat"/>
            </a:endParaRP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A. PIRON  Tél 06 07 25 24 51</a:t>
            </a:r>
            <a:endParaRPr lang="fr-FR" sz="2000" dirty="0"/>
          </a:p>
          <a:p>
            <a:r>
              <a:rPr lang="fr-FR" sz="3600" dirty="0" smtClean="0"/>
              <a:t>Equipe : 2/3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66905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90123"/>
              </p:ext>
            </p:extLst>
          </p:nvPr>
        </p:nvGraphicFramePr>
        <p:xfrm>
          <a:off x="300790" y="156410"/>
          <a:ext cx="6990347" cy="4313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778"/>
                <a:gridCol w="1431758"/>
                <a:gridCol w="2136826"/>
                <a:gridCol w="1219985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amont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 le 06 juin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PIRON Alain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CHARBONNEAU Nathalie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556509">
                <a:tc>
                  <a:txBody>
                    <a:bodyPr/>
                    <a:lstStyle/>
                    <a:p>
                      <a:r>
                        <a:rPr lang="fr-FR" dirty="0" smtClean="0"/>
                        <a:t>LOPEZ Valérie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COMITE/ASL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BOUSSION Jacquine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BUREAU Florian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86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61510"/>
              </p:ext>
            </p:extLst>
          </p:nvPr>
        </p:nvGraphicFramePr>
        <p:xfrm>
          <a:off x="300790" y="156410"/>
          <a:ext cx="6971826" cy="609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035"/>
                <a:gridCol w="1461389"/>
                <a:gridCol w="842211"/>
                <a:gridCol w="1191126"/>
                <a:gridCol w="784065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Matin 6h/10h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Tte</a:t>
                      </a:r>
                      <a:r>
                        <a:rPr lang="fr-FR" dirty="0" smtClean="0"/>
                        <a:t> la journée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Soir 19h/21h30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FOUCRIT</a:t>
                      </a:r>
                      <a:r>
                        <a:rPr lang="fr-FR" baseline="0" dirty="0" smtClean="0"/>
                        <a:t> Jean Claude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CHARBONNEAU Bernard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BERGEOT Dominique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LECHAT Jean Claude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CHAMPAGNE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LECHAT Philippe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CHAMPAGNE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BOUSSION Jacquine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JOURDET Gilbert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ETIVAL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NOUYOU Yann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HUMBERTCLAUDE Laurent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FILLEUL Hervé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CSCM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PREZELIN Philippe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MULSANNE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25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00633"/>
              </p:ext>
            </p:extLst>
          </p:nvPr>
        </p:nvGraphicFramePr>
        <p:xfrm>
          <a:off x="300790" y="156410"/>
          <a:ext cx="7615991" cy="660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3"/>
                <a:gridCol w="1491915"/>
                <a:gridCol w="1576137"/>
                <a:gridCol w="1106905"/>
                <a:gridCol w="902371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Matin 6h/10h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Tte</a:t>
                      </a:r>
                      <a:r>
                        <a:rPr lang="fr-FR" dirty="0" smtClean="0"/>
                        <a:t> la journée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Soir 19h/21h30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GUY Janick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CHÂTEAU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MARSAL Vincent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COULAINES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DUMIEN Philippe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CHANGE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MARMION Stéphane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DORIZON Jacky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YVRE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LEROY Camille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ARNAGE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SURCIN Patrice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VILLARET/GSOS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CHÂTEAU Patrick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COULAINES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Bénévole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Parigné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PARIGNE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Suivant besoin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Bénévole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Parigné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PARIGNE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Suivant besoin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Bénévole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Parigné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PARIGNE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Suivant besoin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01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630641"/>
              </p:ext>
            </p:extLst>
          </p:nvPr>
        </p:nvGraphicFramePr>
        <p:xfrm>
          <a:off x="300790" y="156410"/>
          <a:ext cx="7603960" cy="660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3"/>
                <a:gridCol w="1491915"/>
                <a:gridCol w="1515979"/>
                <a:gridCol w="1167064"/>
                <a:gridCol w="890339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Matin 6h/10h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Tte</a:t>
                      </a:r>
                      <a:r>
                        <a:rPr lang="fr-FR" dirty="0" smtClean="0"/>
                        <a:t> la journée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Soir 19h/21h30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COUASNON Guy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ASGM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??</a:t>
                      </a:r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Bénévole St </a:t>
                      </a:r>
                      <a:r>
                        <a:rPr lang="fr-FR" dirty="0" err="1" smtClean="0"/>
                        <a:t>Jamme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ST JAMME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Suivant besoin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Bénévole St </a:t>
                      </a:r>
                      <a:r>
                        <a:rPr lang="fr-FR" dirty="0" err="1" smtClean="0"/>
                        <a:t>Jamme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ST JAMME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Suivant besoin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Bénévole St </a:t>
                      </a:r>
                      <a:r>
                        <a:rPr lang="fr-FR" dirty="0" err="1" smtClean="0"/>
                        <a:t>Jamme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ST JAMME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Suivant besoin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TARDIF Jean Luc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SPAY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47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</a:t>
            </a:r>
            <a:b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Communication</a:t>
            </a: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B.BODEREAU Tél : 06 83 50 61 46</a:t>
            </a:r>
          </a:p>
          <a:p>
            <a:endParaRPr lang="fr-FR" sz="2000" dirty="0"/>
          </a:p>
          <a:p>
            <a:r>
              <a:rPr lang="fr-FR" sz="3600" dirty="0" smtClean="0"/>
              <a:t>Equipe de 10/15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88320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126782"/>
              </p:ext>
            </p:extLst>
          </p:nvPr>
        </p:nvGraphicFramePr>
        <p:xfrm>
          <a:off x="300790" y="156410"/>
          <a:ext cx="6761747" cy="4058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115"/>
                <a:gridCol w="1684421"/>
                <a:gridCol w="1908226"/>
                <a:gridCol w="1219985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amont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 le 06 juin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BODEREAU Benoit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LECHAT Philippe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CHAMPAGNE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photos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LANDEAU Yannick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photos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MODAT Olivier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FILLEUL Hervé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CSCM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BARRET Michael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VILLARET/GSOS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03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</a:t>
            </a:r>
            <a:b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Partenariat</a:t>
            </a:r>
            <a:endParaRPr lang="fr-FR" altLang="fr-FR" dirty="0" smtClean="0">
              <a:effectLst>
                <a:outerShdw blurRad="38100" dist="38100" dir="2700000" algn="tl">
                  <a:srgbClr val="000000"/>
                </a:outerShdw>
              </a:effectLst>
              <a:latin typeface="Partenariat"/>
            </a:endParaRP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S.BRARD Tél : 06 74 40 30 54</a:t>
            </a:r>
          </a:p>
          <a:p>
            <a:endParaRPr lang="fr-FR" sz="2000" dirty="0"/>
          </a:p>
          <a:p>
            <a:r>
              <a:rPr lang="fr-FR" sz="3600" dirty="0" smtClean="0"/>
              <a:t>Equipe de 10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31821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63179"/>
              </p:ext>
            </p:extLst>
          </p:nvPr>
        </p:nvGraphicFramePr>
        <p:xfrm>
          <a:off x="300790" y="156410"/>
          <a:ext cx="6990347" cy="4397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232"/>
                <a:gridCol w="1894304"/>
                <a:gridCol w="2136826"/>
                <a:gridCol w="1219985"/>
              </a:tblGrid>
              <a:tr h="762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NOM/PRENOM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amont du 06 juin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 le 06 juin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BRARD Stéphane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TESSIER Guillaume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SURAND Etienne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COMITE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VERITE Romain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PARIGNE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HERVE Francis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STE JAMME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r>
                        <a:rPr lang="fr-FR" dirty="0" smtClean="0"/>
                        <a:t>BARRET Mickael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VILLARET/GSOS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</a:tr>
              <a:tr h="47082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59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884" y="2021305"/>
            <a:ext cx="12031579" cy="1684421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Commission </a:t>
            </a:r>
            <a:b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fr-FR" altLang="fr-FR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Réceptif/Buvette</a:t>
            </a:r>
            <a:endParaRPr lang="fr-FR" altLang="fr-FR" dirty="0" smtClean="0">
              <a:effectLst>
                <a:outerShdw blurRad="38100" dist="38100" dir="2700000" algn="tl">
                  <a:srgbClr val="000000"/>
                </a:outerShdw>
              </a:effectLst>
              <a:latin typeface="Partenariat"/>
            </a:endParaRPr>
          </a:p>
        </p:txBody>
      </p:sp>
      <p:pic>
        <p:nvPicPr>
          <p:cNvPr id="15363" name="Imag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6" y="203618"/>
            <a:ext cx="8921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5" descr="Unknow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99847"/>
            <a:ext cx="11922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 6" descr="vil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4" y="236539"/>
            <a:ext cx="11572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 7" descr="logo officie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236539"/>
            <a:ext cx="26273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93294" y="4167688"/>
            <a:ext cx="11117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Responsable : J.SURAND Tél : 06 83 54 91 06</a:t>
            </a:r>
            <a:endParaRPr lang="fr-FR" sz="2000" dirty="0"/>
          </a:p>
          <a:p>
            <a:r>
              <a:rPr lang="fr-FR" sz="3600" dirty="0" smtClean="0"/>
              <a:t>Equipe de 20 personnes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2828946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541</Words>
  <Application>Microsoft Office PowerPoint</Application>
  <PresentationFormat>Grand écran</PresentationFormat>
  <Paragraphs>313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Partenariat</vt:lpstr>
      <vt:lpstr>Thème Office</vt:lpstr>
      <vt:lpstr>Commission Matériel/Sécurité/Logistique</vt:lpstr>
      <vt:lpstr>Présentation PowerPoint</vt:lpstr>
      <vt:lpstr>Présentation PowerPoint</vt:lpstr>
      <vt:lpstr>Présentation PowerPoint</vt:lpstr>
      <vt:lpstr>Commission  Communication</vt:lpstr>
      <vt:lpstr>Présentation PowerPoint</vt:lpstr>
      <vt:lpstr>Commission  Partenariat</vt:lpstr>
      <vt:lpstr>Présentation PowerPoint</vt:lpstr>
      <vt:lpstr>Commission  Réceptif/Buvette</vt:lpstr>
      <vt:lpstr>Présentation PowerPoint</vt:lpstr>
      <vt:lpstr>Présentation PowerPoint</vt:lpstr>
      <vt:lpstr>Commission  Animations Locales</vt:lpstr>
      <vt:lpstr>Présentation PowerPoint</vt:lpstr>
      <vt:lpstr>Présentation PowerPoint</vt:lpstr>
      <vt:lpstr>Commission  Animations Locales</vt:lpstr>
      <vt:lpstr>Présentation PowerPoint</vt:lpstr>
      <vt:lpstr>Commission  Administratives/Finances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fabrice tollet</dc:creator>
  <cp:lastModifiedBy>fabrice tollet</cp:lastModifiedBy>
  <cp:revision>20</cp:revision>
  <cp:lastPrinted>2015-01-19T11:07:31Z</cp:lastPrinted>
  <dcterms:created xsi:type="dcterms:W3CDTF">2015-01-19T09:32:29Z</dcterms:created>
  <dcterms:modified xsi:type="dcterms:W3CDTF">2015-01-20T11:12:27Z</dcterms:modified>
</cp:coreProperties>
</file>