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4" r:id="rId1"/>
  </p:sldMasterIdLst>
  <p:notesMasterIdLst>
    <p:notesMasterId r:id="rId10"/>
  </p:notesMasterIdLst>
  <p:handoutMasterIdLst>
    <p:handoutMasterId r:id="rId11"/>
  </p:handoutMasterIdLst>
  <p:sldIdLst>
    <p:sldId id="256" r:id="rId2"/>
    <p:sldId id="283" r:id="rId3"/>
    <p:sldId id="284" r:id="rId4"/>
    <p:sldId id="285" r:id="rId5"/>
    <p:sldId id="286" r:id="rId6"/>
    <p:sldId id="287" r:id="rId7"/>
    <p:sldId id="288" r:id="rId8"/>
    <p:sldId id="289" r:id="rId9"/>
  </p:sldIdLst>
  <p:sldSz cx="9144000" cy="5143500" type="screen16x9"/>
  <p:notesSz cx="7099300" cy="10234613"/>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guide id="3" orient="horz" pos="3224">
          <p15:clr>
            <a:srgbClr val="A4A3A4"/>
          </p15:clr>
        </p15:guide>
        <p15:guide id="4" pos="22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3" d="100"/>
          <a:sy n="93" d="100"/>
        </p:scale>
        <p:origin x="726" y="78"/>
      </p:cViewPr>
      <p:guideLst>
        <p:guide orient="horz" pos="1620"/>
        <p:guide pos="2880"/>
      </p:guideLst>
    </p:cSldViewPr>
  </p:slideViewPr>
  <p:notesTextViewPr>
    <p:cViewPr>
      <p:scale>
        <a:sx n="100" d="100"/>
        <a:sy n="100" d="100"/>
      </p:scale>
      <p:origin x="0" y="0"/>
    </p:cViewPr>
  </p:notesTextViewPr>
  <p:notesViewPr>
    <p:cSldViewPr>
      <p:cViewPr varScale="1">
        <p:scale>
          <a:sx n="41" d="100"/>
          <a:sy n="41" d="100"/>
        </p:scale>
        <p:origin x="-2381" y="-77"/>
      </p:cViewPr>
      <p:guideLst>
        <p:guide orient="horz" pos="2880"/>
        <p:guide pos="2160"/>
        <p:guide orient="horz" pos="3224"/>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lang="fr-FR"/>
          </a:p>
        </p:txBody>
      </p:sp>
      <p:sp>
        <p:nvSpPr>
          <p:cNvPr id="3" name="Espace réservé de la date 2"/>
          <p:cNvSpPr>
            <a:spLocks noGrp="1"/>
          </p:cNvSpPr>
          <p:nvPr>
            <p:ph type="dt" sz="quarter" idx="1"/>
          </p:nvPr>
        </p:nvSpPr>
        <p:spPr>
          <a:xfrm>
            <a:off x="4021294" y="0"/>
            <a:ext cx="3076363" cy="511731"/>
          </a:xfrm>
          <a:prstGeom prst="rect">
            <a:avLst/>
          </a:prstGeom>
        </p:spPr>
        <p:txBody>
          <a:bodyPr vert="horz" lIns="99048" tIns="49524" rIns="99048" bIns="49524" rtlCol="0"/>
          <a:lstStyle>
            <a:lvl1pPr algn="r">
              <a:defRPr sz="1300"/>
            </a:lvl1pPr>
          </a:lstStyle>
          <a:p>
            <a:fld id="{B767709A-E07C-48DB-A56E-28BB5C9D723F}" type="datetimeFigureOut">
              <a:rPr lang="fr-FR" smtClean="0"/>
              <a:pPr/>
              <a:t>02/06/2014</a:t>
            </a:fld>
            <a:endParaRPr lang="fr-FR"/>
          </a:p>
        </p:txBody>
      </p:sp>
      <p:sp>
        <p:nvSpPr>
          <p:cNvPr id="4" name="Espace réservé du pied de page 3"/>
          <p:cNvSpPr>
            <a:spLocks noGrp="1"/>
          </p:cNvSpPr>
          <p:nvPr>
            <p:ph type="ftr" sz="quarter" idx="2"/>
          </p:nvPr>
        </p:nvSpPr>
        <p:spPr>
          <a:xfrm>
            <a:off x="0" y="9721106"/>
            <a:ext cx="3076363" cy="511731"/>
          </a:xfrm>
          <a:prstGeom prst="rect">
            <a:avLst/>
          </a:prstGeom>
        </p:spPr>
        <p:txBody>
          <a:bodyPr vert="horz" lIns="99048" tIns="49524" rIns="99048" bIns="49524" rtlCol="0" anchor="b"/>
          <a:lstStyle>
            <a:lvl1pPr algn="l">
              <a:defRPr sz="1300"/>
            </a:lvl1pPr>
          </a:lstStyle>
          <a:p>
            <a:r>
              <a:rPr lang="fr-FR" smtClean="0"/>
              <a:t>Le 25 mars 2014 - Cholet</a:t>
            </a:r>
            <a:endParaRPr lang="fr-FR"/>
          </a:p>
        </p:txBody>
      </p:sp>
      <p:sp>
        <p:nvSpPr>
          <p:cNvPr id="5" name="Espace réservé du numéro de diapositive 4"/>
          <p:cNvSpPr>
            <a:spLocks noGrp="1"/>
          </p:cNvSpPr>
          <p:nvPr>
            <p:ph type="sldNum" sz="quarter" idx="3"/>
          </p:nvPr>
        </p:nvSpPr>
        <p:spPr>
          <a:xfrm>
            <a:off x="4021294" y="9721106"/>
            <a:ext cx="3076363" cy="511731"/>
          </a:xfrm>
          <a:prstGeom prst="rect">
            <a:avLst/>
          </a:prstGeom>
        </p:spPr>
        <p:txBody>
          <a:bodyPr vert="horz" lIns="99048" tIns="49524" rIns="99048" bIns="49524" rtlCol="0" anchor="b"/>
          <a:lstStyle>
            <a:lvl1pPr algn="r">
              <a:defRPr sz="1300"/>
            </a:lvl1pPr>
          </a:lstStyle>
          <a:p>
            <a:fld id="{3A50529C-B187-4B8D-A754-7F3D35A58105}" type="slidenum">
              <a:rPr lang="fr-FR" smtClean="0"/>
              <a:pPr/>
              <a:t>‹N°›</a:t>
            </a:fld>
            <a:endParaRPr lang="fr-FR"/>
          </a:p>
        </p:txBody>
      </p:sp>
    </p:spTree>
    <p:extLst>
      <p:ext uri="{BB962C8B-B14F-4D97-AF65-F5344CB8AC3E}">
        <p14:creationId xmlns:p14="http://schemas.microsoft.com/office/powerpoint/2010/main" val="1057613275"/>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139700" y="768350"/>
            <a:ext cx="6819900" cy="3836988"/>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 name="Shape 3"/>
          <p:cNvSpPr txBox="1">
            <a:spLocks noGrp="1"/>
          </p:cNvSpPr>
          <p:nvPr>
            <p:ph type="body" idx="1"/>
          </p:nvPr>
        </p:nvSpPr>
        <p:spPr>
          <a:xfrm>
            <a:off x="709931" y="4861441"/>
            <a:ext cx="5679439" cy="4605576"/>
          </a:xfrm>
          <a:prstGeom prst="rect">
            <a:avLst/>
          </a:prstGeom>
        </p:spPr>
        <p:txBody>
          <a:bodyPr lIns="99032" tIns="99032" rIns="99032" bIns="99032" anchor="t" anchorCtr="0"/>
          <a:lstStyle>
            <a:lvl1pPr>
              <a:defRPr sz="1100"/>
            </a:lvl1pPr>
            <a:lvl2pPr>
              <a:defRPr sz="1100"/>
            </a:lvl2pPr>
            <a:lvl3pPr>
              <a:defRPr sz="1100"/>
            </a:lvl3pPr>
            <a:lvl4pPr>
              <a:defRPr sz="1100"/>
            </a:lvl4pPr>
            <a:lvl5pPr>
              <a:defRPr sz="1100"/>
            </a:lvl5pPr>
            <a:lvl6pPr>
              <a:defRPr sz="1100"/>
            </a:lvl6pPr>
            <a:lvl7pPr>
              <a:defRPr sz="1100"/>
            </a:lvl7pPr>
            <a:lvl8pPr>
              <a:defRPr sz="1100"/>
            </a:lvl8pPr>
            <a:lvl9pPr>
              <a:defRPr sz="1100"/>
            </a:lvl9pPr>
          </a:lstStyle>
          <a:p>
            <a:endParaRPr/>
          </a:p>
        </p:txBody>
      </p:sp>
    </p:spTree>
    <p:extLst>
      <p:ext uri="{BB962C8B-B14F-4D97-AF65-F5344CB8AC3E}">
        <p14:creationId xmlns:p14="http://schemas.microsoft.com/office/powerpoint/2010/main" val="3228097816"/>
      </p:ext>
    </p:extLst>
  </p:cSld>
  <p:clrMap bg1="lt1" tx1="dk1" bg2="dk2" tx2="lt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
        <p:cNvGrpSpPr/>
        <p:nvPr/>
      </p:nvGrpSpPr>
      <p:grpSpPr>
        <a:xfrm>
          <a:off x="0" y="0"/>
          <a:ext cx="0" cy="0"/>
          <a:chOff x="0" y="0"/>
          <a:chExt cx="0" cy="0"/>
        </a:xfrm>
      </p:grpSpPr>
      <p:sp>
        <p:nvSpPr>
          <p:cNvPr id="28" name="Shape 28"/>
          <p:cNvSpPr>
            <a:spLocks noGrp="1" noRot="1" noChangeAspect="1"/>
          </p:cNvSpPr>
          <p:nvPr>
            <p:ph type="sldImg" idx="2"/>
          </p:nvPr>
        </p:nvSpPr>
        <p:spPr>
          <a:xfrm>
            <a:off x="139700" y="768350"/>
            <a:ext cx="6819900" cy="3836988"/>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9" name="Shape 29"/>
          <p:cNvSpPr txBox="1">
            <a:spLocks noGrp="1"/>
          </p:cNvSpPr>
          <p:nvPr>
            <p:ph type="body" idx="1"/>
          </p:nvPr>
        </p:nvSpPr>
        <p:spPr>
          <a:xfrm>
            <a:off x="709931" y="4861441"/>
            <a:ext cx="5679439" cy="4605576"/>
          </a:xfrm>
          <a:prstGeom prst="rect">
            <a:avLst/>
          </a:prstGeom>
        </p:spPr>
        <p:txBody>
          <a:bodyPr lIns="99032" tIns="99032" rIns="99032" bIns="99032" anchor="t" anchorCtr="0">
            <a:noAutofit/>
          </a:bodyPr>
          <a:lstStyle/>
          <a:p>
            <a:endParaRPr dirty="0"/>
          </a:p>
        </p:txBody>
      </p:sp>
    </p:spTree>
    <p:extLst>
      <p:ext uri="{BB962C8B-B14F-4D97-AF65-F5344CB8AC3E}">
        <p14:creationId xmlns:p14="http://schemas.microsoft.com/office/powerpoint/2010/main" val="14812254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
        <p:cNvGrpSpPr/>
        <p:nvPr/>
      </p:nvGrpSpPr>
      <p:grpSpPr>
        <a:xfrm>
          <a:off x="0" y="0"/>
          <a:ext cx="0" cy="0"/>
          <a:chOff x="0" y="0"/>
          <a:chExt cx="0" cy="0"/>
        </a:xfrm>
      </p:grpSpPr>
      <p:sp>
        <p:nvSpPr>
          <p:cNvPr id="36" name="Shape 36"/>
          <p:cNvSpPr>
            <a:spLocks noGrp="1" noRot="1" noChangeAspect="1"/>
          </p:cNvSpPr>
          <p:nvPr>
            <p:ph type="sldImg" idx="2"/>
          </p:nvPr>
        </p:nvSpPr>
        <p:spPr>
          <a:xfrm>
            <a:off x="139700" y="768350"/>
            <a:ext cx="6819900" cy="3836988"/>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7" name="Shape 37"/>
          <p:cNvSpPr txBox="1">
            <a:spLocks noGrp="1"/>
          </p:cNvSpPr>
          <p:nvPr>
            <p:ph type="body" idx="1"/>
          </p:nvPr>
        </p:nvSpPr>
        <p:spPr>
          <a:xfrm>
            <a:off x="709931" y="4861441"/>
            <a:ext cx="5679439" cy="4605576"/>
          </a:xfrm>
          <a:prstGeom prst="rect">
            <a:avLst/>
          </a:prstGeom>
        </p:spPr>
        <p:txBody>
          <a:bodyPr lIns="99032" tIns="99032" rIns="99032" bIns="99032" anchor="t" anchorCtr="0">
            <a:noAutofit/>
          </a:bodyPr>
          <a:lstStyle/>
          <a:p>
            <a:endParaRPr/>
          </a:p>
        </p:txBody>
      </p:sp>
    </p:spTree>
    <p:extLst>
      <p:ext uri="{BB962C8B-B14F-4D97-AF65-F5344CB8AC3E}">
        <p14:creationId xmlns:p14="http://schemas.microsoft.com/office/powerpoint/2010/main" val="13191594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
        <p:cNvGrpSpPr/>
        <p:nvPr/>
      </p:nvGrpSpPr>
      <p:grpSpPr>
        <a:xfrm>
          <a:off x="0" y="0"/>
          <a:ext cx="0" cy="0"/>
          <a:chOff x="0" y="0"/>
          <a:chExt cx="0" cy="0"/>
        </a:xfrm>
      </p:grpSpPr>
      <p:sp>
        <p:nvSpPr>
          <p:cNvPr id="36" name="Shape 36"/>
          <p:cNvSpPr>
            <a:spLocks noGrp="1" noRot="1" noChangeAspect="1"/>
          </p:cNvSpPr>
          <p:nvPr>
            <p:ph type="sldImg" idx="2"/>
          </p:nvPr>
        </p:nvSpPr>
        <p:spPr>
          <a:xfrm>
            <a:off x="139700" y="768350"/>
            <a:ext cx="6819900" cy="3836988"/>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7" name="Shape 37"/>
          <p:cNvSpPr txBox="1">
            <a:spLocks noGrp="1"/>
          </p:cNvSpPr>
          <p:nvPr>
            <p:ph type="body" idx="1"/>
          </p:nvPr>
        </p:nvSpPr>
        <p:spPr>
          <a:xfrm>
            <a:off x="709931" y="4861441"/>
            <a:ext cx="5679439" cy="4605576"/>
          </a:xfrm>
          <a:prstGeom prst="rect">
            <a:avLst/>
          </a:prstGeom>
        </p:spPr>
        <p:txBody>
          <a:bodyPr lIns="99032" tIns="99032" rIns="99032" bIns="99032" anchor="t" anchorCtr="0">
            <a:noAutofit/>
          </a:bodyPr>
          <a:lstStyle/>
          <a:p>
            <a:endParaRPr/>
          </a:p>
        </p:txBody>
      </p:sp>
    </p:spTree>
    <p:extLst>
      <p:ext uri="{BB962C8B-B14F-4D97-AF65-F5344CB8AC3E}">
        <p14:creationId xmlns:p14="http://schemas.microsoft.com/office/powerpoint/2010/main" val="13191594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
        <p:cNvGrpSpPr/>
        <p:nvPr/>
      </p:nvGrpSpPr>
      <p:grpSpPr>
        <a:xfrm>
          <a:off x="0" y="0"/>
          <a:ext cx="0" cy="0"/>
          <a:chOff x="0" y="0"/>
          <a:chExt cx="0" cy="0"/>
        </a:xfrm>
      </p:grpSpPr>
      <p:sp>
        <p:nvSpPr>
          <p:cNvPr id="36" name="Shape 36"/>
          <p:cNvSpPr>
            <a:spLocks noGrp="1" noRot="1" noChangeAspect="1"/>
          </p:cNvSpPr>
          <p:nvPr>
            <p:ph type="sldImg" idx="2"/>
          </p:nvPr>
        </p:nvSpPr>
        <p:spPr>
          <a:xfrm>
            <a:off x="139700" y="768350"/>
            <a:ext cx="6819900" cy="3836988"/>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7" name="Shape 37"/>
          <p:cNvSpPr txBox="1">
            <a:spLocks noGrp="1"/>
          </p:cNvSpPr>
          <p:nvPr>
            <p:ph type="body" idx="1"/>
          </p:nvPr>
        </p:nvSpPr>
        <p:spPr>
          <a:xfrm>
            <a:off x="709931" y="4861441"/>
            <a:ext cx="5679439" cy="4605576"/>
          </a:xfrm>
          <a:prstGeom prst="rect">
            <a:avLst/>
          </a:prstGeom>
        </p:spPr>
        <p:txBody>
          <a:bodyPr lIns="99032" tIns="99032" rIns="99032" bIns="99032" anchor="t" anchorCtr="0">
            <a:noAutofit/>
          </a:bodyPr>
          <a:lstStyle/>
          <a:p>
            <a:endParaRPr/>
          </a:p>
        </p:txBody>
      </p:sp>
    </p:spTree>
    <p:extLst>
      <p:ext uri="{BB962C8B-B14F-4D97-AF65-F5344CB8AC3E}">
        <p14:creationId xmlns:p14="http://schemas.microsoft.com/office/powerpoint/2010/main" val="13191594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
        <p:cNvGrpSpPr/>
        <p:nvPr/>
      </p:nvGrpSpPr>
      <p:grpSpPr>
        <a:xfrm>
          <a:off x="0" y="0"/>
          <a:ext cx="0" cy="0"/>
          <a:chOff x="0" y="0"/>
          <a:chExt cx="0" cy="0"/>
        </a:xfrm>
      </p:grpSpPr>
      <p:sp>
        <p:nvSpPr>
          <p:cNvPr id="36" name="Shape 36"/>
          <p:cNvSpPr>
            <a:spLocks noGrp="1" noRot="1" noChangeAspect="1"/>
          </p:cNvSpPr>
          <p:nvPr>
            <p:ph type="sldImg" idx="2"/>
          </p:nvPr>
        </p:nvSpPr>
        <p:spPr>
          <a:xfrm>
            <a:off x="139700" y="768350"/>
            <a:ext cx="6819900" cy="3836988"/>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7" name="Shape 37"/>
          <p:cNvSpPr txBox="1">
            <a:spLocks noGrp="1"/>
          </p:cNvSpPr>
          <p:nvPr>
            <p:ph type="body" idx="1"/>
          </p:nvPr>
        </p:nvSpPr>
        <p:spPr>
          <a:xfrm>
            <a:off x="709931" y="4861441"/>
            <a:ext cx="5679439" cy="4605576"/>
          </a:xfrm>
          <a:prstGeom prst="rect">
            <a:avLst/>
          </a:prstGeom>
        </p:spPr>
        <p:txBody>
          <a:bodyPr lIns="99032" tIns="99032" rIns="99032" bIns="99032" anchor="t" anchorCtr="0">
            <a:noAutofit/>
          </a:bodyPr>
          <a:lstStyle/>
          <a:p>
            <a:endParaRPr/>
          </a:p>
        </p:txBody>
      </p:sp>
    </p:spTree>
    <p:extLst>
      <p:ext uri="{BB962C8B-B14F-4D97-AF65-F5344CB8AC3E}">
        <p14:creationId xmlns:p14="http://schemas.microsoft.com/office/powerpoint/2010/main" val="13191594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
        <p:cNvGrpSpPr/>
        <p:nvPr/>
      </p:nvGrpSpPr>
      <p:grpSpPr>
        <a:xfrm>
          <a:off x="0" y="0"/>
          <a:ext cx="0" cy="0"/>
          <a:chOff x="0" y="0"/>
          <a:chExt cx="0" cy="0"/>
        </a:xfrm>
      </p:grpSpPr>
      <p:sp>
        <p:nvSpPr>
          <p:cNvPr id="36" name="Shape 36"/>
          <p:cNvSpPr>
            <a:spLocks noGrp="1" noRot="1" noChangeAspect="1"/>
          </p:cNvSpPr>
          <p:nvPr>
            <p:ph type="sldImg" idx="2"/>
          </p:nvPr>
        </p:nvSpPr>
        <p:spPr>
          <a:xfrm>
            <a:off x="139700" y="768350"/>
            <a:ext cx="6819900" cy="3836988"/>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7" name="Shape 37"/>
          <p:cNvSpPr txBox="1">
            <a:spLocks noGrp="1"/>
          </p:cNvSpPr>
          <p:nvPr>
            <p:ph type="body" idx="1"/>
          </p:nvPr>
        </p:nvSpPr>
        <p:spPr>
          <a:xfrm>
            <a:off x="709931" y="4861441"/>
            <a:ext cx="5679439" cy="4605576"/>
          </a:xfrm>
          <a:prstGeom prst="rect">
            <a:avLst/>
          </a:prstGeom>
        </p:spPr>
        <p:txBody>
          <a:bodyPr lIns="99032" tIns="99032" rIns="99032" bIns="99032" anchor="t" anchorCtr="0">
            <a:noAutofit/>
          </a:bodyPr>
          <a:lstStyle/>
          <a:p>
            <a:endParaRPr/>
          </a:p>
        </p:txBody>
      </p:sp>
    </p:spTree>
    <p:extLst>
      <p:ext uri="{BB962C8B-B14F-4D97-AF65-F5344CB8AC3E}">
        <p14:creationId xmlns:p14="http://schemas.microsoft.com/office/powerpoint/2010/main" val="13191594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
        <p:cNvGrpSpPr/>
        <p:nvPr/>
      </p:nvGrpSpPr>
      <p:grpSpPr>
        <a:xfrm>
          <a:off x="0" y="0"/>
          <a:ext cx="0" cy="0"/>
          <a:chOff x="0" y="0"/>
          <a:chExt cx="0" cy="0"/>
        </a:xfrm>
      </p:grpSpPr>
      <p:sp>
        <p:nvSpPr>
          <p:cNvPr id="36" name="Shape 36"/>
          <p:cNvSpPr>
            <a:spLocks noGrp="1" noRot="1" noChangeAspect="1"/>
          </p:cNvSpPr>
          <p:nvPr>
            <p:ph type="sldImg" idx="2"/>
          </p:nvPr>
        </p:nvSpPr>
        <p:spPr>
          <a:xfrm>
            <a:off x="139700" y="768350"/>
            <a:ext cx="6819900" cy="3836988"/>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7" name="Shape 37"/>
          <p:cNvSpPr txBox="1">
            <a:spLocks noGrp="1"/>
          </p:cNvSpPr>
          <p:nvPr>
            <p:ph type="body" idx="1"/>
          </p:nvPr>
        </p:nvSpPr>
        <p:spPr>
          <a:xfrm>
            <a:off x="709931" y="4861441"/>
            <a:ext cx="5679439" cy="4605576"/>
          </a:xfrm>
          <a:prstGeom prst="rect">
            <a:avLst/>
          </a:prstGeom>
        </p:spPr>
        <p:txBody>
          <a:bodyPr lIns="99032" tIns="99032" rIns="99032" bIns="99032" anchor="t" anchorCtr="0">
            <a:noAutofit/>
          </a:bodyPr>
          <a:lstStyle/>
          <a:p>
            <a:endParaRPr/>
          </a:p>
        </p:txBody>
      </p:sp>
    </p:spTree>
    <p:extLst>
      <p:ext uri="{BB962C8B-B14F-4D97-AF65-F5344CB8AC3E}">
        <p14:creationId xmlns:p14="http://schemas.microsoft.com/office/powerpoint/2010/main" val="13191594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
        <p:cNvGrpSpPr/>
        <p:nvPr/>
      </p:nvGrpSpPr>
      <p:grpSpPr>
        <a:xfrm>
          <a:off x="0" y="0"/>
          <a:ext cx="0" cy="0"/>
          <a:chOff x="0" y="0"/>
          <a:chExt cx="0" cy="0"/>
        </a:xfrm>
      </p:grpSpPr>
      <p:sp>
        <p:nvSpPr>
          <p:cNvPr id="36" name="Shape 36"/>
          <p:cNvSpPr>
            <a:spLocks noGrp="1" noRot="1" noChangeAspect="1"/>
          </p:cNvSpPr>
          <p:nvPr>
            <p:ph type="sldImg" idx="2"/>
          </p:nvPr>
        </p:nvSpPr>
        <p:spPr>
          <a:xfrm>
            <a:off x="139700" y="768350"/>
            <a:ext cx="6819900" cy="3836988"/>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7" name="Shape 37"/>
          <p:cNvSpPr txBox="1">
            <a:spLocks noGrp="1"/>
          </p:cNvSpPr>
          <p:nvPr>
            <p:ph type="body" idx="1"/>
          </p:nvPr>
        </p:nvSpPr>
        <p:spPr>
          <a:xfrm>
            <a:off x="709931" y="4861441"/>
            <a:ext cx="5679439" cy="4605576"/>
          </a:xfrm>
          <a:prstGeom prst="rect">
            <a:avLst/>
          </a:prstGeom>
        </p:spPr>
        <p:txBody>
          <a:bodyPr lIns="99032" tIns="99032" rIns="99032" bIns="99032" anchor="t" anchorCtr="0">
            <a:noAutofit/>
          </a:bodyPr>
          <a:lstStyle/>
          <a:p>
            <a:endParaRPr/>
          </a:p>
        </p:txBody>
      </p:sp>
    </p:spTree>
    <p:extLst>
      <p:ext uri="{BB962C8B-B14F-4D97-AF65-F5344CB8AC3E}">
        <p14:creationId xmlns:p14="http://schemas.microsoft.com/office/powerpoint/2010/main" val="131915949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Shape 7"/>
        <p:cNvGrpSpPr/>
        <p:nvPr/>
      </p:nvGrpSpPr>
      <p:grpSpPr>
        <a:xfrm>
          <a:off x="0" y="0"/>
          <a:ext cx="0" cy="0"/>
          <a:chOff x="0" y="0"/>
          <a:chExt cx="0" cy="0"/>
        </a:xfrm>
      </p:grpSpPr>
      <p:sp>
        <p:nvSpPr>
          <p:cNvPr id="9" name="Shape 9"/>
          <p:cNvSpPr txBox="1">
            <a:spLocks noGrp="1"/>
          </p:cNvSpPr>
          <p:nvPr>
            <p:ph type="subTitle" idx="1"/>
          </p:nvPr>
        </p:nvSpPr>
        <p:spPr>
          <a:xfrm>
            <a:off x="685800" y="2840053"/>
            <a:ext cx="7772400" cy="784737"/>
          </a:xfrm>
          <a:prstGeom prst="rect">
            <a:avLst/>
          </a:prstGeom>
        </p:spPr>
        <p:txBody>
          <a:bodyPr lIns="91425" tIns="91425" rIns="91425" bIns="91425" anchor="t" anchorCtr="0"/>
          <a:lstStyle>
            <a:lvl1pPr marL="0" algn="ctr">
              <a:spcBef>
                <a:spcPts val="0"/>
              </a:spcBef>
              <a:buClr>
                <a:schemeClr val="dk2"/>
              </a:buClr>
              <a:buNone/>
              <a:defRPr>
                <a:solidFill>
                  <a:schemeClr val="dk2"/>
                </a:solidFill>
              </a:defRPr>
            </a:lvl1pPr>
            <a:lvl2pPr marL="0" indent="190500" algn="ctr">
              <a:spcBef>
                <a:spcPts val="0"/>
              </a:spcBef>
              <a:buClr>
                <a:schemeClr val="dk2"/>
              </a:buClr>
              <a:buSzPct val="100000"/>
              <a:buNone/>
              <a:defRPr sz="3000">
                <a:solidFill>
                  <a:schemeClr val="dk2"/>
                </a:solidFill>
              </a:defRPr>
            </a:lvl2pPr>
            <a:lvl3pPr marL="0" indent="190500" algn="ctr">
              <a:spcBef>
                <a:spcPts val="0"/>
              </a:spcBef>
              <a:buClr>
                <a:schemeClr val="dk2"/>
              </a:buClr>
              <a:buSzPct val="100000"/>
              <a:buNone/>
              <a:defRPr sz="3000">
                <a:solidFill>
                  <a:schemeClr val="dk2"/>
                </a:solidFill>
              </a:defRPr>
            </a:lvl3pPr>
            <a:lvl4pPr marL="0" indent="190500" algn="ctr">
              <a:spcBef>
                <a:spcPts val="0"/>
              </a:spcBef>
              <a:buClr>
                <a:schemeClr val="dk2"/>
              </a:buClr>
              <a:buSzPct val="100000"/>
              <a:buNone/>
              <a:defRPr sz="3000">
                <a:solidFill>
                  <a:schemeClr val="dk2"/>
                </a:solidFill>
              </a:defRPr>
            </a:lvl4pPr>
            <a:lvl5pPr marL="0" indent="190500" algn="ctr">
              <a:spcBef>
                <a:spcPts val="0"/>
              </a:spcBef>
              <a:buClr>
                <a:schemeClr val="dk2"/>
              </a:buClr>
              <a:buSzPct val="100000"/>
              <a:buNone/>
              <a:defRPr sz="3000">
                <a:solidFill>
                  <a:schemeClr val="dk2"/>
                </a:solidFill>
              </a:defRPr>
            </a:lvl5pPr>
            <a:lvl6pPr marL="0" indent="190500" algn="ctr">
              <a:spcBef>
                <a:spcPts val="0"/>
              </a:spcBef>
              <a:buClr>
                <a:schemeClr val="dk2"/>
              </a:buClr>
              <a:buSzPct val="100000"/>
              <a:buNone/>
              <a:defRPr sz="3000">
                <a:solidFill>
                  <a:schemeClr val="dk2"/>
                </a:solidFill>
              </a:defRPr>
            </a:lvl6pPr>
            <a:lvl7pPr marL="0" indent="190500" algn="ctr">
              <a:spcBef>
                <a:spcPts val="0"/>
              </a:spcBef>
              <a:buClr>
                <a:schemeClr val="dk2"/>
              </a:buClr>
              <a:buSzPct val="100000"/>
              <a:buNone/>
              <a:defRPr sz="3000">
                <a:solidFill>
                  <a:schemeClr val="dk2"/>
                </a:solidFill>
              </a:defRPr>
            </a:lvl7pPr>
            <a:lvl8pPr marL="0" indent="190500" algn="ctr">
              <a:spcBef>
                <a:spcPts val="0"/>
              </a:spcBef>
              <a:buClr>
                <a:schemeClr val="dk2"/>
              </a:buClr>
              <a:buSzPct val="100000"/>
              <a:buNone/>
              <a:defRPr sz="3000">
                <a:solidFill>
                  <a:schemeClr val="dk2"/>
                </a:solidFill>
              </a:defRPr>
            </a:lvl8pPr>
            <a:lvl9pPr marL="0" indent="190500" algn="ctr">
              <a:spcBef>
                <a:spcPts val="0"/>
              </a:spcBef>
              <a:buClr>
                <a:schemeClr val="dk2"/>
              </a:buClr>
              <a:buSzPct val="100000"/>
              <a:buNone/>
              <a:defRPr sz="3000">
                <a:solidFill>
                  <a:schemeClr val="dk2"/>
                </a:solidFill>
              </a:defRPr>
            </a:lvl9pPr>
          </a:lstStyle>
          <a:p>
            <a:endParaRPr/>
          </a:p>
        </p:txBody>
      </p:sp>
      <p:pic>
        <p:nvPicPr>
          <p:cNvPr id="6" name="Shape 180"/>
          <p:cNvPicPr preferRelativeResize="0"/>
          <p:nvPr userDrawn="1"/>
        </p:nvPicPr>
        <p:blipFill>
          <a:blip r:embed="rId2"/>
          <a:stretch>
            <a:fillRect/>
          </a:stretch>
        </p:blipFill>
        <p:spPr>
          <a:xfrm>
            <a:off x="0" y="0"/>
            <a:ext cx="3491880" cy="771550"/>
          </a:xfrm>
          <a:prstGeom prst="rect">
            <a:avLst/>
          </a:prstGeom>
          <a:noFill/>
          <a:ln>
            <a:noFill/>
          </a:ln>
        </p:spPr>
      </p:pic>
      <p:pic>
        <p:nvPicPr>
          <p:cNvPr id="7" name="Shape 181"/>
          <p:cNvPicPr preferRelativeResize="0"/>
          <p:nvPr userDrawn="1"/>
        </p:nvPicPr>
        <p:blipFill>
          <a:blip r:embed="rId3"/>
          <a:stretch>
            <a:fillRect/>
          </a:stretch>
        </p:blipFill>
        <p:spPr>
          <a:xfrm>
            <a:off x="7914313" y="65428"/>
            <a:ext cx="906159" cy="562106"/>
          </a:xfrm>
          <a:prstGeom prst="rect">
            <a:avLst/>
          </a:prstGeom>
          <a:noFill/>
          <a:ln>
            <a:noFill/>
          </a:ln>
        </p:spPr>
      </p:pic>
      <p:pic>
        <p:nvPicPr>
          <p:cNvPr id="11" name="Shape 183"/>
          <p:cNvPicPr preferRelativeResize="0"/>
          <p:nvPr userDrawn="1"/>
        </p:nvPicPr>
        <p:blipFill>
          <a:blip r:embed="rId4"/>
          <a:stretch>
            <a:fillRect/>
          </a:stretch>
        </p:blipFill>
        <p:spPr>
          <a:xfrm>
            <a:off x="6364783" y="80161"/>
            <a:ext cx="1476041" cy="475365"/>
          </a:xfrm>
          <a:prstGeom prst="rect">
            <a:avLst/>
          </a:prstGeom>
        </p:spPr>
      </p:pic>
      <p:pic>
        <p:nvPicPr>
          <p:cNvPr id="12" name="Shape 184"/>
          <p:cNvPicPr preferRelativeResize="0"/>
          <p:nvPr userDrawn="1"/>
        </p:nvPicPr>
        <p:blipFill>
          <a:blip r:embed="rId5"/>
          <a:stretch>
            <a:fillRect/>
          </a:stretch>
        </p:blipFill>
        <p:spPr>
          <a:xfrm>
            <a:off x="3347864" y="51470"/>
            <a:ext cx="1056555" cy="623949"/>
          </a:xfrm>
          <a:prstGeom prst="rect">
            <a:avLst/>
          </a:prstGeom>
        </p:spPr>
      </p:pic>
      <p:pic>
        <p:nvPicPr>
          <p:cNvPr id="13" name="Shape 185"/>
          <p:cNvPicPr preferRelativeResize="0"/>
          <p:nvPr userDrawn="1"/>
        </p:nvPicPr>
        <p:blipFill>
          <a:blip r:embed="rId6"/>
          <a:stretch>
            <a:fillRect/>
          </a:stretch>
        </p:blipFill>
        <p:spPr>
          <a:xfrm>
            <a:off x="5508104" y="0"/>
            <a:ext cx="767938" cy="623950"/>
          </a:xfrm>
          <a:prstGeom prst="rect">
            <a:avLst/>
          </a:prstGeom>
        </p:spPr>
      </p:pic>
      <p:pic>
        <p:nvPicPr>
          <p:cNvPr id="14" name="Image 13" descr="Logo 2014 CD 49 Tennis de Table.jpg"/>
          <p:cNvPicPr>
            <a:picLocks noChangeAspect="1"/>
          </p:cNvPicPr>
          <p:nvPr userDrawn="1"/>
        </p:nvPicPr>
        <p:blipFill>
          <a:blip r:embed="rId7"/>
          <a:stretch>
            <a:fillRect/>
          </a:stretch>
        </p:blipFill>
        <p:spPr>
          <a:xfrm>
            <a:off x="4355976" y="51470"/>
            <a:ext cx="1152128" cy="576064"/>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457200" y="205978"/>
            <a:ext cx="8229600" cy="857250"/>
          </a:xfrm>
          <a:prstGeom prst="rect">
            <a:avLst/>
          </a:prstGeom>
        </p:spPr>
        <p:txBody>
          <a:bodyPr lIns="91425" tIns="91425" rIns="91425" bIns="91425" anchor="b" anchorCtr="0"/>
          <a:lstStyle>
            <a:lvl1pPr>
              <a:defRPr/>
            </a:lvl1pPr>
            <a:lvl2pPr>
              <a:defRPr/>
            </a:lvl2pPr>
            <a:lvl3pPr>
              <a:defRPr/>
            </a:lvl3pPr>
            <a:lvl4pPr>
              <a:defRPr/>
            </a:lvl4pPr>
            <a:lvl5pPr>
              <a:defRPr/>
            </a:lvl5pPr>
            <a:lvl6pPr>
              <a:defRPr/>
            </a:lvl6pPr>
            <a:lvl7pPr>
              <a:defRPr/>
            </a:lvl7pPr>
            <a:lvl8pPr>
              <a:defRPr/>
            </a:lvl8pPr>
            <a:lvl9pPr>
              <a:defRPr/>
            </a:lvl9pPr>
          </a:lstStyle>
          <a:p>
            <a:endParaRPr/>
          </a:p>
        </p:txBody>
      </p:sp>
      <p:sp>
        <p:nvSpPr>
          <p:cNvPr id="15" name="Shape 15"/>
          <p:cNvSpPr txBox="1">
            <a:spLocks noGrp="1"/>
          </p:cNvSpPr>
          <p:nvPr>
            <p:ph type="body" idx="1"/>
          </p:nvPr>
        </p:nvSpPr>
        <p:spPr>
          <a:xfrm>
            <a:off x="457200" y="1200150"/>
            <a:ext cx="3994525" cy="3725680"/>
          </a:xfrm>
          <a:prstGeom prst="rect">
            <a:avLst/>
          </a:prstGeom>
        </p:spPr>
        <p:txBody>
          <a:bodyPr lIns="91425" tIns="91425" rIns="91425" bIns="91425" anchor="t" anchorCtr="0"/>
          <a:lstStyle>
            <a:lvl1pPr>
              <a:defRPr/>
            </a:lvl1pPr>
            <a:lvl2pPr>
              <a:defRPr/>
            </a:lvl2pPr>
            <a:lvl3pPr>
              <a:defRPr/>
            </a:lvl3pPr>
            <a:lvl4pPr>
              <a:defRPr/>
            </a:lvl4pPr>
            <a:lvl5pPr>
              <a:defRPr/>
            </a:lvl5pPr>
            <a:lvl6pPr>
              <a:defRPr/>
            </a:lvl6pPr>
            <a:lvl7pPr>
              <a:defRPr/>
            </a:lvl7pPr>
            <a:lvl8pPr>
              <a:defRPr/>
            </a:lvl8pPr>
            <a:lvl9pPr>
              <a:defRPr/>
            </a:lvl9pPr>
          </a:lstStyle>
          <a:p>
            <a:endParaRPr/>
          </a:p>
        </p:txBody>
      </p:sp>
      <p:sp>
        <p:nvSpPr>
          <p:cNvPr id="16" name="Shape 16"/>
          <p:cNvSpPr txBox="1">
            <a:spLocks noGrp="1"/>
          </p:cNvSpPr>
          <p:nvPr>
            <p:ph type="body" idx="2"/>
          </p:nvPr>
        </p:nvSpPr>
        <p:spPr>
          <a:xfrm>
            <a:off x="4692273" y="1200150"/>
            <a:ext cx="3994525" cy="3725680"/>
          </a:xfrm>
          <a:prstGeom prst="rect">
            <a:avLst/>
          </a:prstGeom>
        </p:spPr>
        <p:txBody>
          <a:bodyPr lIns="91425" tIns="91425" rIns="91425" bIns="91425" anchor="t" anchorCtr="0"/>
          <a:lstStyle>
            <a:lvl1pPr>
              <a:defRPr/>
            </a:lvl1pPr>
            <a:lvl2pPr>
              <a:defRPr/>
            </a:lvl2pPr>
            <a:lvl3pPr>
              <a:defRPr/>
            </a:lvl3pPr>
            <a:lvl4pPr>
              <a:defRPr/>
            </a:lvl4pPr>
            <a:lvl5pPr>
              <a:defRPr/>
            </a:lvl5pPr>
            <a:lvl6pPr>
              <a:defRPr/>
            </a:lvl6pPr>
            <a:lvl7pPr>
              <a:defRPr/>
            </a:lvl7pPr>
            <a:lvl8pPr>
              <a:defRPr/>
            </a:lvl8pPr>
            <a:lvl9pP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cSld name="Caption">
    <p:spTree>
      <p:nvGrpSpPr>
        <p:cNvPr id="1" name="Shape 19"/>
        <p:cNvGrpSpPr/>
        <p:nvPr/>
      </p:nvGrpSpPr>
      <p:grpSpPr>
        <a:xfrm>
          <a:off x="0" y="0"/>
          <a:ext cx="0" cy="0"/>
          <a:chOff x="0" y="0"/>
          <a:chExt cx="0" cy="0"/>
        </a:xfrm>
      </p:grpSpPr>
      <p:sp>
        <p:nvSpPr>
          <p:cNvPr id="20" name="Shape 20"/>
          <p:cNvSpPr txBox="1">
            <a:spLocks noGrp="1"/>
          </p:cNvSpPr>
          <p:nvPr>
            <p:ph type="body" idx="1"/>
          </p:nvPr>
        </p:nvSpPr>
        <p:spPr>
          <a:xfrm>
            <a:off x="457200" y="4406309"/>
            <a:ext cx="8229600" cy="519520"/>
          </a:xfrm>
          <a:prstGeom prst="rect">
            <a:avLst/>
          </a:prstGeom>
        </p:spPr>
        <p:txBody>
          <a:bodyPr lIns="91425" tIns="91425" rIns="91425" bIns="91425" anchor="t" anchorCtr="0"/>
          <a:lstStyle>
            <a:lvl1pPr marL="285750" indent="-171450" algn="ctr">
              <a:spcBef>
                <a:spcPts val="360"/>
              </a:spcBef>
              <a:buSzPct val="100000"/>
              <a:buNone/>
              <a:defRPr sz="1800"/>
            </a:lvl1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21"/>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4"/>
        <p:cNvGrpSpPr/>
        <p:nvPr/>
      </p:nvGrpSpPr>
      <p:grpSpPr>
        <a:xfrm>
          <a:off x="0" y="0"/>
          <a:ext cx="0" cy="0"/>
          <a:chOff x="0" y="0"/>
          <a:chExt cx="0" cy="0"/>
        </a:xfrm>
      </p:grpSpPr>
      <p:sp>
        <p:nvSpPr>
          <p:cNvPr id="5" name="Shape 5"/>
          <p:cNvSpPr txBox="1">
            <a:spLocks noGrp="1"/>
          </p:cNvSpPr>
          <p:nvPr>
            <p:ph type="title"/>
          </p:nvPr>
        </p:nvSpPr>
        <p:spPr>
          <a:xfrm>
            <a:off x="457200" y="205978"/>
            <a:ext cx="8229600" cy="857250"/>
          </a:xfrm>
          <a:prstGeom prst="rect">
            <a:avLst/>
          </a:prstGeom>
        </p:spPr>
        <p:txBody>
          <a:bodyPr lIns="91425" tIns="91425" rIns="91425" bIns="91425" anchor="b" anchorCtr="0"/>
          <a:lstStyle>
            <a:lvl1pPr marL="0">
              <a:buClr>
                <a:schemeClr val="dk1"/>
              </a:buClr>
              <a:buSzPct val="100000"/>
              <a:buNone/>
              <a:defRPr sz="3600" b="1">
                <a:solidFill>
                  <a:schemeClr val="dk1"/>
                </a:solidFill>
              </a:defRPr>
            </a:lvl1pPr>
            <a:lvl2pPr marL="0" indent="228600">
              <a:buClr>
                <a:schemeClr val="dk1"/>
              </a:buClr>
              <a:buSzPct val="100000"/>
              <a:buNone/>
              <a:defRPr sz="3600" b="1">
                <a:solidFill>
                  <a:schemeClr val="dk1"/>
                </a:solidFill>
              </a:defRPr>
            </a:lvl2pPr>
            <a:lvl3pPr marL="0" indent="228600">
              <a:buClr>
                <a:schemeClr val="dk1"/>
              </a:buClr>
              <a:buSzPct val="100000"/>
              <a:buNone/>
              <a:defRPr sz="3600" b="1">
                <a:solidFill>
                  <a:schemeClr val="dk1"/>
                </a:solidFill>
              </a:defRPr>
            </a:lvl3pPr>
            <a:lvl4pPr marL="0" indent="228600">
              <a:buClr>
                <a:schemeClr val="dk1"/>
              </a:buClr>
              <a:buSzPct val="100000"/>
              <a:buNone/>
              <a:defRPr sz="3600" b="1">
                <a:solidFill>
                  <a:schemeClr val="dk1"/>
                </a:solidFill>
              </a:defRPr>
            </a:lvl4pPr>
            <a:lvl5pPr marL="0" indent="228600">
              <a:buClr>
                <a:schemeClr val="dk1"/>
              </a:buClr>
              <a:buSzPct val="100000"/>
              <a:buNone/>
              <a:defRPr sz="3600" b="1">
                <a:solidFill>
                  <a:schemeClr val="dk1"/>
                </a:solidFill>
              </a:defRPr>
            </a:lvl5pPr>
            <a:lvl6pPr marL="0" indent="228600">
              <a:buClr>
                <a:schemeClr val="dk1"/>
              </a:buClr>
              <a:buSzPct val="100000"/>
              <a:buNone/>
              <a:defRPr sz="3600" b="1">
                <a:solidFill>
                  <a:schemeClr val="dk1"/>
                </a:solidFill>
              </a:defRPr>
            </a:lvl6pPr>
            <a:lvl7pPr marL="0" indent="228600">
              <a:buClr>
                <a:schemeClr val="dk1"/>
              </a:buClr>
              <a:buSzPct val="100000"/>
              <a:buNone/>
              <a:defRPr sz="3600" b="1">
                <a:solidFill>
                  <a:schemeClr val="dk1"/>
                </a:solidFill>
              </a:defRPr>
            </a:lvl7pPr>
            <a:lvl8pPr marL="0" indent="228600">
              <a:buClr>
                <a:schemeClr val="dk1"/>
              </a:buClr>
              <a:buSzPct val="100000"/>
              <a:buNone/>
              <a:defRPr sz="3600" b="1">
                <a:solidFill>
                  <a:schemeClr val="dk1"/>
                </a:solidFill>
              </a:defRPr>
            </a:lvl8pPr>
            <a:lvl9pPr marL="0" indent="228600">
              <a:buClr>
                <a:schemeClr val="dk1"/>
              </a:buClr>
              <a:buSzPct val="100000"/>
              <a:buNone/>
              <a:defRPr sz="3600" b="1">
                <a:solidFill>
                  <a:schemeClr val="dk1"/>
                </a:solidFill>
              </a:defRPr>
            </a:lvl9pPr>
          </a:lstStyle>
          <a:p>
            <a:endParaRPr/>
          </a:p>
        </p:txBody>
      </p:sp>
      <p:sp>
        <p:nvSpPr>
          <p:cNvPr id="6" name="Shape 6"/>
          <p:cNvSpPr txBox="1">
            <a:spLocks noGrp="1"/>
          </p:cNvSpPr>
          <p:nvPr>
            <p:ph type="body" idx="1"/>
          </p:nvPr>
        </p:nvSpPr>
        <p:spPr>
          <a:xfrm>
            <a:off x="457200" y="1200150"/>
            <a:ext cx="8229600" cy="3725680"/>
          </a:xfrm>
          <a:prstGeom prst="rect">
            <a:avLst/>
          </a:prstGeom>
        </p:spPr>
        <p:txBody>
          <a:bodyPr lIns="91425" tIns="91425" rIns="91425" bIns="91425" anchor="t" anchorCtr="0"/>
          <a:lstStyle>
            <a:lvl1pPr marL="342900" indent="-152400">
              <a:spcBef>
                <a:spcPts val="600"/>
              </a:spcBef>
              <a:buClr>
                <a:schemeClr val="dk1"/>
              </a:buClr>
              <a:buSzPct val="100000"/>
              <a:defRPr sz="3000">
                <a:solidFill>
                  <a:schemeClr val="dk1"/>
                </a:solidFill>
              </a:defRPr>
            </a:lvl1pPr>
            <a:lvl2pPr marL="742950" indent="-133350">
              <a:spcBef>
                <a:spcPts val="480"/>
              </a:spcBef>
              <a:buClr>
                <a:schemeClr val="dk1"/>
              </a:buClr>
              <a:buSzPct val="100000"/>
              <a:defRPr sz="2400">
                <a:solidFill>
                  <a:schemeClr val="dk1"/>
                </a:solidFill>
              </a:defRPr>
            </a:lvl2pPr>
            <a:lvl3pPr marL="1143000" indent="-76200">
              <a:spcBef>
                <a:spcPts val="480"/>
              </a:spcBef>
              <a:buClr>
                <a:schemeClr val="dk1"/>
              </a:buClr>
              <a:buSzPct val="100000"/>
              <a:defRPr sz="2400">
                <a:solidFill>
                  <a:schemeClr val="dk1"/>
                </a:solidFill>
              </a:defRPr>
            </a:lvl3pPr>
            <a:lvl4pPr marL="1600200" indent="-114300">
              <a:spcBef>
                <a:spcPts val="360"/>
              </a:spcBef>
              <a:buClr>
                <a:schemeClr val="dk1"/>
              </a:buClr>
              <a:buSzPct val="100000"/>
              <a:defRPr sz="1800">
                <a:solidFill>
                  <a:schemeClr val="dk1"/>
                </a:solidFill>
              </a:defRPr>
            </a:lvl4pPr>
            <a:lvl5pPr marL="2057400" indent="-114300">
              <a:spcBef>
                <a:spcPts val="360"/>
              </a:spcBef>
              <a:buClr>
                <a:schemeClr val="dk1"/>
              </a:buClr>
              <a:buSzPct val="100000"/>
              <a:defRPr sz="1800">
                <a:solidFill>
                  <a:schemeClr val="dk1"/>
                </a:solidFill>
              </a:defRPr>
            </a:lvl5pPr>
            <a:lvl6pPr marL="2514600" indent="-114300">
              <a:spcBef>
                <a:spcPts val="360"/>
              </a:spcBef>
              <a:buClr>
                <a:schemeClr val="dk1"/>
              </a:buClr>
              <a:buSzPct val="100000"/>
              <a:defRPr sz="1800">
                <a:solidFill>
                  <a:schemeClr val="dk1"/>
                </a:solidFill>
              </a:defRPr>
            </a:lvl6pPr>
            <a:lvl7pPr marL="2971800" indent="-114300">
              <a:spcBef>
                <a:spcPts val="360"/>
              </a:spcBef>
              <a:buClr>
                <a:schemeClr val="dk1"/>
              </a:buClr>
              <a:buSzPct val="100000"/>
              <a:defRPr sz="1800">
                <a:solidFill>
                  <a:schemeClr val="dk1"/>
                </a:solidFill>
              </a:defRPr>
            </a:lvl7pPr>
            <a:lvl8pPr marL="3429000" indent="-114300">
              <a:spcBef>
                <a:spcPts val="360"/>
              </a:spcBef>
              <a:buClr>
                <a:schemeClr val="dk1"/>
              </a:buClr>
              <a:buSzPct val="100000"/>
              <a:defRPr sz="1800">
                <a:solidFill>
                  <a:schemeClr val="dk1"/>
                </a:solidFill>
              </a:defRPr>
            </a:lvl8pPr>
            <a:lvl9pPr marL="3886200" indent="-114300">
              <a:spcBef>
                <a:spcPts val="360"/>
              </a:spcBef>
              <a:buClr>
                <a:schemeClr val="dk1"/>
              </a:buClr>
              <a:buSzPct val="100000"/>
              <a:defRPr sz="1800">
                <a:solidFill>
                  <a:schemeClr val="dk1"/>
                </a:solidFill>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50" r:id="rId2"/>
    <p:sldLayoutId id="2147483652" r:id="rId3"/>
    <p:sldLayoutId id="2147483653" r:id="rId4"/>
  </p:sldLayoutIdLst>
  <p:hf sldNum="0" hd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2"/>
        <p:cNvGrpSpPr/>
        <p:nvPr/>
      </p:nvGrpSpPr>
      <p:grpSpPr>
        <a:xfrm>
          <a:off x="0" y="0"/>
          <a:ext cx="0" cy="0"/>
          <a:chOff x="0" y="0"/>
          <a:chExt cx="0" cy="0"/>
        </a:xfrm>
      </p:grpSpPr>
      <p:sp>
        <p:nvSpPr>
          <p:cNvPr id="23" name="Shape 23"/>
          <p:cNvSpPr txBox="1">
            <a:spLocks noGrp="1"/>
          </p:cNvSpPr>
          <p:nvPr>
            <p:ph type="ctrTitle" idx="4294967295"/>
          </p:nvPr>
        </p:nvSpPr>
        <p:spPr>
          <a:xfrm>
            <a:off x="842750" y="1707654"/>
            <a:ext cx="7772400" cy="1440159"/>
          </a:xfrm>
          <a:prstGeom prst="rect">
            <a:avLst/>
          </a:prstGeom>
        </p:spPr>
        <p:txBody>
          <a:bodyPr lIns="91425" tIns="91425" rIns="91425" bIns="91425" anchor="b" anchorCtr="0">
            <a:noAutofit/>
          </a:bodyPr>
          <a:lstStyle/>
          <a:p>
            <a:pPr lvl="0" algn="ctr" rtl="0">
              <a:buNone/>
            </a:pPr>
            <a:r>
              <a:rPr lang="fr" sz="2400" dirty="0" smtClean="0">
                <a:solidFill>
                  <a:srgbClr val="666666"/>
                </a:solidFill>
              </a:rPr>
              <a:t> </a:t>
            </a:r>
            <a:r>
              <a:rPr lang="fr" sz="2400" dirty="0" smtClean="0">
                <a:solidFill>
                  <a:schemeClr val="tx1"/>
                </a:solidFill>
              </a:rPr>
              <a:t>LE DISPOSITIF « ACCOMPAGNEMENT DE CLUBS »</a:t>
            </a:r>
            <a:br>
              <a:rPr lang="fr" sz="2400" dirty="0" smtClean="0">
                <a:solidFill>
                  <a:schemeClr val="tx1"/>
                </a:solidFill>
              </a:rPr>
            </a:br>
            <a:r>
              <a:rPr lang="fr" sz="2400" dirty="0" smtClean="0">
                <a:solidFill>
                  <a:schemeClr val="tx1"/>
                </a:solidFill>
              </a:rPr>
              <a:t/>
            </a:r>
            <a:br>
              <a:rPr lang="fr" sz="2400" dirty="0" smtClean="0">
                <a:solidFill>
                  <a:schemeClr val="tx1"/>
                </a:solidFill>
              </a:rPr>
            </a:br>
            <a:r>
              <a:rPr lang="fr-FR" sz="2400" b="0" dirty="0" smtClean="0">
                <a:solidFill>
                  <a:schemeClr val="tx1"/>
                </a:solidFill>
              </a:rPr>
              <a:t>Un rôle indispensable au développement de l’emploi dans le tennis de table ligérien</a:t>
            </a:r>
            <a:endParaRPr lang="fr" sz="2400" b="0" dirty="0">
              <a:solidFill>
                <a:schemeClr val="tx1"/>
              </a:solidFill>
            </a:endParaRPr>
          </a:p>
        </p:txBody>
      </p:sp>
    </p:spTree>
  </p:cSld>
  <p:clrMapOvr>
    <a:masterClrMapping/>
  </p:clrMapOvr>
  <p:transition spd="slow">
    <p:cu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30"/>
        <p:cNvGrpSpPr/>
        <p:nvPr/>
      </p:nvGrpSpPr>
      <p:grpSpPr>
        <a:xfrm>
          <a:off x="0" y="0"/>
          <a:ext cx="0" cy="0"/>
          <a:chOff x="0" y="0"/>
          <a:chExt cx="0" cy="0"/>
        </a:xfrm>
      </p:grpSpPr>
      <p:sp>
        <p:nvSpPr>
          <p:cNvPr id="2049" name="Rectangle 1"/>
          <p:cNvSpPr>
            <a:spLocks noChangeArrowheads="1"/>
          </p:cNvSpPr>
          <p:nvPr/>
        </p:nvSpPr>
        <p:spPr bwMode="auto">
          <a:xfrm>
            <a:off x="323528" y="814372"/>
            <a:ext cx="7956376" cy="357020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sz="3600" b="1"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La genèse</a:t>
            </a:r>
            <a:r>
              <a:rPr kumimoji="0" lang="fr-FR" sz="3600" b="1" i="1" u="none" strike="noStrike" cap="none" normalizeH="0" dirty="0" smtClean="0">
                <a:ln>
                  <a:noFill/>
                </a:ln>
                <a:solidFill>
                  <a:schemeClr val="tx1"/>
                </a:solidFill>
                <a:effectLst/>
                <a:latin typeface="Calibri" pitchFamily="34" charset="0"/>
                <a:ea typeface="Calibri" pitchFamily="34" charset="0"/>
                <a:cs typeface="Times New Roman" pitchFamily="18" charset="0"/>
              </a:rPr>
              <a:t> </a:t>
            </a:r>
            <a:endParaRPr kumimoji="0" lang="fr-FR" sz="3600" b="1"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lang="fr-FR" dirty="0" smtClean="0">
              <a:solidFill>
                <a:schemeClr val="tx1"/>
              </a:solidFill>
              <a:latin typeface="Calibri" pitchFamily="34" charset="0"/>
              <a:ea typeface="Calibri" pitchFamily="34"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Ce projet est né d’une volonté de la ligue qui souhaitait proposer aux dirigeants de clubs des actions de soutien de proximité adaptées à leur spécificité et à leurs besoins.</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fr-FR"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En juin 2013, la ligue Pays de la Loire, la ligue d’Ile de France et la fédération se sont réunies autour d’un séminaire afin de présenter le dispositif, ses attentes et son organisation dans le temps. La ligue d’Ile de France étant la pionnière à être entrée dans cette action, elle a pu présenter un bilan intermédiaire.</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fr-FR" sz="1600" b="0" i="0" u="none" strike="noStrike" cap="none" normalizeH="0" baseline="0" dirty="0" smtClean="0">
              <a:ln>
                <a:noFill/>
              </a:ln>
              <a:solidFill>
                <a:schemeClr val="tx1"/>
              </a:solidFill>
              <a:effectLst/>
              <a:latin typeface="Arial" pitchFamily="34" charset="0"/>
              <a:cs typeface="Arial" pitchFamily="34" charset="0"/>
            </a:endParaRPr>
          </a:p>
          <a:p>
            <a:pPr algn="just"/>
            <a:r>
              <a:rPr kumimoji="0" lang="fr-FR"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 l’issue de cette réunion, 8 journées de formation ont été mises en place pour les futurs accompagnateurs de clubs que sont un technicien de chaque comité départemental, le CTL et le chargé de mission développement de la ligue. </a:t>
            </a:r>
          </a:p>
        </p:txBody>
      </p:sp>
    </p:spTree>
  </p:cSld>
  <p:clrMapOvr>
    <a:masterClrMapping/>
  </p:clrMapOvr>
  <p:transition spd="slow">
    <p:cu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30"/>
        <p:cNvGrpSpPr/>
        <p:nvPr/>
      </p:nvGrpSpPr>
      <p:grpSpPr>
        <a:xfrm>
          <a:off x="0" y="0"/>
          <a:ext cx="0" cy="0"/>
          <a:chOff x="0" y="0"/>
          <a:chExt cx="0" cy="0"/>
        </a:xfrm>
      </p:grpSpPr>
      <p:sp>
        <p:nvSpPr>
          <p:cNvPr id="13313" name="Rectangle 1"/>
          <p:cNvSpPr>
            <a:spLocks noChangeArrowheads="1"/>
          </p:cNvSpPr>
          <p:nvPr/>
        </p:nvSpPr>
        <p:spPr bwMode="auto">
          <a:xfrm>
            <a:off x="179512" y="1160041"/>
            <a:ext cx="8748464" cy="29238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sz="2800" b="1" i="1" strike="noStrike" cap="none" normalizeH="0" baseline="0" dirty="0" smtClean="0">
                <a:ln>
                  <a:noFill/>
                </a:ln>
                <a:solidFill>
                  <a:schemeClr val="tx1"/>
                </a:solidFill>
                <a:effectLst/>
                <a:latin typeface="Calibri" pitchFamily="34" charset="0"/>
                <a:ea typeface="Calibri" pitchFamily="34" charset="0"/>
                <a:cs typeface="Times New Roman" pitchFamily="18" charset="0"/>
              </a:rPr>
              <a:t>Le dispositif mis en place pour la saison 2014/2015, c’est :</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fr-F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fr-F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fr-FR"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Un outil d’accompagnement des dirigeants et salariés de clubs dans le but de modifier leur vision d’organisation et de fonctionnement du club,</a:t>
            </a:r>
          </a:p>
          <a:p>
            <a:pPr marL="0" marR="0" lvl="0" indent="0" algn="just" defTabSz="914400" rtl="0" eaLnBrk="0" fontAlgn="base" latinLnBrk="0" hangingPunct="0">
              <a:lnSpc>
                <a:spcPct val="100000"/>
              </a:lnSpc>
              <a:spcBef>
                <a:spcPct val="0"/>
              </a:spcBef>
              <a:spcAft>
                <a:spcPct val="0"/>
              </a:spcAft>
              <a:buClrTx/>
              <a:buSzTx/>
              <a:tabLst/>
            </a:pPr>
            <a:endParaRPr kumimoji="0" lang="fr-FR"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fr-FR"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Un besoin exprimé par le club,</a:t>
            </a:r>
          </a:p>
          <a:p>
            <a:pPr marL="0" marR="0" lvl="0" indent="0" algn="just" defTabSz="914400" rtl="0" eaLnBrk="0" fontAlgn="base" latinLnBrk="0" hangingPunct="0">
              <a:lnSpc>
                <a:spcPct val="100000"/>
              </a:lnSpc>
              <a:spcBef>
                <a:spcPct val="0"/>
              </a:spcBef>
              <a:spcAft>
                <a:spcPct val="0"/>
              </a:spcAft>
              <a:buClrTx/>
              <a:buSzTx/>
              <a:tabLst/>
            </a:pPr>
            <a:endParaRPr kumimoji="0" lang="fr-FR"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fr-FR"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Une démarche collective dirigeants/salariés,</a:t>
            </a:r>
          </a:p>
          <a:p>
            <a:pPr marL="0" marR="0" lvl="0" indent="0" algn="just" defTabSz="914400" rtl="0" eaLnBrk="0" fontAlgn="base" latinLnBrk="0" hangingPunct="0">
              <a:lnSpc>
                <a:spcPct val="100000"/>
              </a:lnSpc>
              <a:spcBef>
                <a:spcPct val="0"/>
              </a:spcBef>
              <a:spcAft>
                <a:spcPct val="0"/>
              </a:spcAft>
              <a:buClrTx/>
              <a:buSzTx/>
              <a:tabLst/>
            </a:pPr>
            <a:endParaRPr kumimoji="0" lang="fr-FR"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fr-FR"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Une relation accompagnateur/accompagné de confiance,</a:t>
            </a:r>
            <a:endParaRPr kumimoji="0" lang="fr-FR"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slow">
    <p:cu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30"/>
        <p:cNvGrpSpPr/>
        <p:nvPr/>
      </p:nvGrpSpPr>
      <p:grpSpPr>
        <a:xfrm>
          <a:off x="0" y="0"/>
          <a:ext cx="0" cy="0"/>
          <a:chOff x="0" y="0"/>
          <a:chExt cx="0" cy="0"/>
        </a:xfrm>
      </p:grpSpPr>
      <p:sp>
        <p:nvSpPr>
          <p:cNvPr id="15361" name="Rectangle 1"/>
          <p:cNvSpPr>
            <a:spLocks noChangeArrowheads="1"/>
          </p:cNvSpPr>
          <p:nvPr/>
        </p:nvSpPr>
        <p:spPr bwMode="auto">
          <a:xfrm>
            <a:off x="179512" y="863878"/>
            <a:ext cx="8640960" cy="372409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lang="fr-FR" sz="2800" b="1" i="1" dirty="0" smtClean="0">
                <a:solidFill>
                  <a:schemeClr val="tx1"/>
                </a:solidFill>
                <a:latin typeface="Calibri" pitchFamily="34" charset="0"/>
                <a:ea typeface="Calibri" pitchFamily="34" charset="0"/>
                <a:cs typeface="Times New Roman" pitchFamily="18" charset="0"/>
              </a:rPr>
              <a:t>Comment ça marche ? :</a:t>
            </a:r>
          </a:p>
          <a:p>
            <a:pPr marL="0" marR="0" lvl="0" indent="0" algn="just" defTabSz="914400" rtl="0" eaLnBrk="0" fontAlgn="base" latinLnBrk="0" hangingPunct="0">
              <a:lnSpc>
                <a:spcPct val="100000"/>
              </a:lnSpc>
              <a:spcBef>
                <a:spcPct val="0"/>
              </a:spcBef>
              <a:spcAft>
                <a:spcPct val="0"/>
              </a:spcAft>
              <a:buClrTx/>
              <a:buSzTx/>
              <a:buFontTx/>
              <a:buChar char="•"/>
              <a:tabLst/>
            </a:pPr>
            <a:endParaRPr lang="fr-FR" sz="1600" dirty="0" smtClean="0">
              <a:solidFill>
                <a:schemeClr val="tx1"/>
              </a:solidFill>
              <a:latin typeface="Calibri" pitchFamily="34"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lang="fr-FR" sz="1600" dirty="0" smtClean="0">
                <a:solidFill>
                  <a:schemeClr val="tx1"/>
                </a:solidFill>
                <a:latin typeface="Calibri" pitchFamily="34" charset="0"/>
                <a:ea typeface="Calibri" pitchFamily="34" charset="0"/>
                <a:cs typeface="Times New Roman" pitchFamily="18" charset="0"/>
              </a:rPr>
              <a:t>Une phase de diagnostic sur deux séances de travail de 3H00 (état des lieux partagé de la situation du club au niveau gouvernance, financier, management, sportif, …), </a:t>
            </a:r>
          </a:p>
          <a:p>
            <a:pPr marL="0" marR="0" lvl="0" indent="0" algn="just" defTabSz="914400" rtl="0" eaLnBrk="0" fontAlgn="base" latinLnBrk="0" hangingPunct="0">
              <a:lnSpc>
                <a:spcPct val="100000"/>
              </a:lnSpc>
              <a:spcBef>
                <a:spcPct val="0"/>
              </a:spcBef>
              <a:spcAft>
                <a:spcPct val="0"/>
              </a:spcAft>
              <a:buClrTx/>
              <a:buSzTx/>
              <a:buFontTx/>
              <a:buChar char="•"/>
              <a:tabLst/>
            </a:pPr>
            <a:endParaRPr lang="fr-FR" sz="1600" dirty="0" smtClean="0">
              <a:solidFill>
                <a:schemeClr val="tx1"/>
              </a:solidFill>
              <a:latin typeface="Calibri" pitchFamily="34"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lang="fr-FR" sz="1600" dirty="0" smtClean="0">
                <a:solidFill>
                  <a:schemeClr val="tx1"/>
                </a:solidFill>
                <a:latin typeface="Calibri" pitchFamily="34" charset="0"/>
                <a:ea typeface="Calibri" pitchFamily="34" charset="0"/>
                <a:cs typeface="Times New Roman" pitchFamily="18" charset="0"/>
              </a:rPr>
              <a:t>Une phase « projet » sur une séance de travail de 3H00 (projet associatif à finalité générale et projet de développement à finalité stratégique),</a:t>
            </a:r>
          </a:p>
          <a:p>
            <a:pPr marL="0" marR="0" lvl="0" indent="0" algn="just" defTabSz="914400" rtl="0" eaLnBrk="0" fontAlgn="base" latinLnBrk="0" hangingPunct="0">
              <a:lnSpc>
                <a:spcPct val="100000"/>
              </a:lnSpc>
              <a:spcBef>
                <a:spcPct val="0"/>
              </a:spcBef>
              <a:spcAft>
                <a:spcPct val="0"/>
              </a:spcAft>
              <a:buClrTx/>
              <a:buSzTx/>
              <a:buFontTx/>
              <a:buChar char="•"/>
              <a:tabLst/>
            </a:pPr>
            <a:endParaRPr lang="fr-FR" sz="1600" dirty="0" smtClean="0">
              <a:solidFill>
                <a:schemeClr val="tx1"/>
              </a:solidFill>
              <a:latin typeface="Calibri" pitchFamily="34"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lang="fr-FR" sz="1600" dirty="0" smtClean="0">
                <a:solidFill>
                  <a:schemeClr val="tx1"/>
                </a:solidFill>
                <a:latin typeface="Calibri" pitchFamily="34" charset="0"/>
                <a:ea typeface="Calibri" pitchFamily="34" charset="0"/>
                <a:cs typeface="Times New Roman" pitchFamily="18" charset="0"/>
              </a:rPr>
              <a:t>Une phase « plan d’actions » sur trois séances de 3H00 (définition opérationnelle de la mise en œuvre du plan de développement : tâches, moyens, échéance, responsable)</a:t>
            </a:r>
          </a:p>
          <a:p>
            <a:pPr marL="0" marR="0" lvl="0" indent="0" algn="just" defTabSz="914400" rtl="0" eaLnBrk="0" fontAlgn="base" latinLnBrk="0" hangingPunct="0">
              <a:lnSpc>
                <a:spcPct val="100000"/>
              </a:lnSpc>
              <a:spcBef>
                <a:spcPct val="0"/>
              </a:spcBef>
              <a:spcAft>
                <a:spcPct val="0"/>
              </a:spcAft>
              <a:buClrTx/>
              <a:buSzTx/>
              <a:buFontTx/>
              <a:buChar char="•"/>
              <a:tabLst/>
            </a:pPr>
            <a:endParaRPr lang="fr-FR" sz="1600" dirty="0" smtClean="0">
              <a:solidFill>
                <a:schemeClr val="tx1"/>
              </a:solidFill>
              <a:latin typeface="Calibri" pitchFamily="34"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lang="fr-FR" sz="1600" dirty="0" smtClean="0">
                <a:solidFill>
                  <a:schemeClr val="tx1"/>
                </a:solidFill>
                <a:latin typeface="Calibri" pitchFamily="34" charset="0"/>
                <a:ea typeface="Calibri" pitchFamily="34" charset="0"/>
                <a:cs typeface="Times New Roman" pitchFamily="18" charset="0"/>
              </a:rPr>
              <a:t>Un échelonnement possible sur 4/5 mois,</a:t>
            </a:r>
          </a:p>
          <a:p>
            <a:pPr marL="0" marR="0" lvl="0" indent="0" algn="just" defTabSz="914400" rtl="0" eaLnBrk="0" fontAlgn="base" latinLnBrk="0" hangingPunct="0">
              <a:lnSpc>
                <a:spcPct val="100000"/>
              </a:lnSpc>
              <a:spcBef>
                <a:spcPct val="0"/>
              </a:spcBef>
              <a:spcAft>
                <a:spcPct val="0"/>
              </a:spcAft>
              <a:buClrTx/>
              <a:buSzTx/>
              <a:buFontTx/>
              <a:buChar char="•"/>
              <a:tabLst/>
            </a:pPr>
            <a:endParaRPr lang="fr-FR" sz="1600" dirty="0" smtClean="0">
              <a:solidFill>
                <a:schemeClr val="tx1"/>
              </a:solidFill>
              <a:latin typeface="Calibri" pitchFamily="34"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lang="fr-FR" sz="1600" dirty="0" smtClean="0">
                <a:solidFill>
                  <a:schemeClr val="tx1"/>
                </a:solidFill>
                <a:latin typeface="Calibri" pitchFamily="34" charset="0"/>
                <a:ea typeface="Calibri" pitchFamily="34" charset="0"/>
                <a:cs typeface="Times New Roman" pitchFamily="18" charset="0"/>
              </a:rPr>
              <a:t>Une ou plusieurs séances de suivi.</a:t>
            </a:r>
          </a:p>
        </p:txBody>
      </p:sp>
    </p:spTree>
  </p:cSld>
  <p:clrMapOvr>
    <a:masterClrMapping/>
  </p:clrMapOvr>
  <p:transition spd="slow">
    <p:cu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30"/>
        <p:cNvGrpSpPr/>
        <p:nvPr/>
      </p:nvGrpSpPr>
      <p:grpSpPr>
        <a:xfrm>
          <a:off x="0" y="0"/>
          <a:ext cx="0" cy="0"/>
          <a:chOff x="0" y="0"/>
          <a:chExt cx="0" cy="0"/>
        </a:xfrm>
      </p:grpSpPr>
      <p:sp>
        <p:nvSpPr>
          <p:cNvPr id="17409" name="Rectangle 1"/>
          <p:cNvSpPr>
            <a:spLocks noChangeArrowheads="1"/>
          </p:cNvSpPr>
          <p:nvPr/>
        </p:nvSpPr>
        <p:spPr bwMode="auto">
          <a:xfrm>
            <a:off x="0" y="1026914"/>
            <a:ext cx="9144000" cy="22775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sz="2400" b="1" i="0" u="sng" strike="noStrike" cap="none" normalizeH="0" baseline="0" dirty="0" smtClean="0">
                <a:ln>
                  <a:noFill/>
                </a:ln>
                <a:solidFill>
                  <a:schemeClr val="tx1"/>
                </a:solidFill>
                <a:effectLst/>
                <a:latin typeface="Calibri" pitchFamily="34" charset="0"/>
                <a:ea typeface="Calibri" pitchFamily="34" charset="0"/>
                <a:cs typeface="Times New Roman" pitchFamily="18" charset="0"/>
              </a:rPr>
              <a:t>Les axes stratégiques de cet accompagnement pour la ligue sont :</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endParaRPr kumimoji="0" lang="fr-FR"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endParaRPr kumimoji="0" lang="fr-FR"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fr-FR"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Avoir un projet formalisé avec un pilotage clair et partagé,</a:t>
            </a:r>
          </a:p>
          <a:p>
            <a:pPr marL="0" marR="0" lvl="0" indent="0" algn="just" defTabSz="914400" rtl="0" eaLnBrk="0" fontAlgn="base" latinLnBrk="0" hangingPunct="0">
              <a:lnSpc>
                <a:spcPct val="100000"/>
              </a:lnSpc>
              <a:spcBef>
                <a:spcPct val="0"/>
              </a:spcBef>
              <a:spcAft>
                <a:spcPct val="0"/>
              </a:spcAft>
              <a:buClrTx/>
              <a:buSzTx/>
              <a:buFontTx/>
              <a:buChar char="•"/>
              <a:tabLst/>
            </a:pPr>
            <a:endParaRPr kumimoji="0" lang="fr-FR" sz="1600" b="0" i="0" u="none" strike="noStrike" cap="none" normalizeH="0" baseline="0" dirty="0" smtClean="0">
              <a:ln>
                <a:noFill/>
              </a:ln>
              <a:solidFill>
                <a:schemeClr val="tx1"/>
              </a:solidFill>
              <a:effectLst/>
              <a:latin typeface="Calibri"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fr-FR"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Développer des services en direction des clubs pour accompagner de l’activité ping,</a:t>
            </a:r>
          </a:p>
          <a:p>
            <a:pPr marL="0" marR="0" lvl="0" indent="0" algn="just" defTabSz="914400" rtl="0" eaLnBrk="0" fontAlgn="base" latinLnBrk="0" hangingPunct="0">
              <a:lnSpc>
                <a:spcPct val="100000"/>
              </a:lnSpc>
              <a:spcBef>
                <a:spcPct val="0"/>
              </a:spcBef>
              <a:spcAft>
                <a:spcPct val="0"/>
              </a:spcAft>
              <a:buClrTx/>
              <a:buSzTx/>
              <a:buFontTx/>
              <a:buChar char="•"/>
              <a:tabLst/>
            </a:pPr>
            <a:endParaRPr kumimoji="0" lang="fr-FR" sz="1600" b="0" i="0" u="none" strike="noStrike" cap="none" normalizeH="0" baseline="0" dirty="0" smtClean="0">
              <a:ln>
                <a:noFill/>
              </a:ln>
              <a:solidFill>
                <a:schemeClr val="tx1"/>
              </a:solidFill>
              <a:effectLst/>
              <a:latin typeface="Calibri"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fr-FR"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Elaborer un parcours d’emploi afin de professionnaliser les clubs en s’appuyant notamment sur un IREF dynamique (Institut Régional de l’Emploi et de la Formation).</a:t>
            </a:r>
            <a:endParaRPr kumimoji="0" lang="fr-FR" sz="1600" b="0" i="0" u="none" strike="noStrike" cap="none" normalizeH="0" baseline="0" dirty="0" smtClean="0">
              <a:ln>
                <a:noFill/>
              </a:ln>
              <a:solidFill>
                <a:schemeClr val="tx1"/>
              </a:solidFill>
              <a:effectLst/>
              <a:latin typeface="Calibri" pitchFamily="34" charset="0"/>
              <a:cs typeface="Arial" pitchFamily="34" charset="0"/>
            </a:endParaRPr>
          </a:p>
        </p:txBody>
      </p:sp>
    </p:spTree>
  </p:cSld>
  <p:clrMapOvr>
    <a:masterClrMapping/>
  </p:clrMapOvr>
  <p:transition spd="slow">
    <p:cu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30"/>
        <p:cNvGrpSpPr/>
        <p:nvPr/>
      </p:nvGrpSpPr>
      <p:grpSpPr>
        <a:xfrm>
          <a:off x="0" y="0"/>
          <a:ext cx="0" cy="0"/>
          <a:chOff x="0" y="0"/>
          <a:chExt cx="0" cy="0"/>
        </a:xfrm>
      </p:grpSpPr>
      <p:sp>
        <p:nvSpPr>
          <p:cNvPr id="19457" name="Rectangle 1"/>
          <p:cNvSpPr>
            <a:spLocks noChangeArrowheads="1"/>
          </p:cNvSpPr>
          <p:nvPr/>
        </p:nvSpPr>
        <p:spPr bwMode="auto">
          <a:xfrm>
            <a:off x="611560" y="1059582"/>
            <a:ext cx="7848872" cy="280076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Pour cadrer ce projet, un GPD a été crée (groupe de pilotage du développement) dans lequel tous les comités départementaux sont représentés ainsi que la ligué à travers un binôme élu/salarié.</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fr-FR" sz="1600" b="0" i="0" u="none" strike="noStrike" cap="none" normalizeH="0" baseline="0" dirty="0" smtClean="0">
              <a:ln>
                <a:noFill/>
              </a:ln>
              <a:solidFill>
                <a:schemeClr val="tx1"/>
              </a:solidFill>
              <a:effectLst/>
              <a:latin typeface="Calibri"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Au niveau financier, un IREF a été officiellement crée en janvier au sein de la ligue afin d’encadrer toute cette démarche d’accompagnement. L’IREF est l’opérateur de formation</a:t>
            </a:r>
            <a:r>
              <a:rPr kumimoji="0" lang="fr-FR" sz="16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t>
            </a:r>
            <a:endParaRPr kumimoji="0" lang="fr-FR" sz="1600" b="0" i="0" u="none" strike="noStrike" cap="none" normalizeH="0" baseline="0" dirty="0" smtClean="0">
              <a:ln>
                <a:noFill/>
              </a:ln>
              <a:solidFill>
                <a:schemeClr val="tx1"/>
              </a:solidFill>
              <a:effectLst/>
              <a:latin typeface="Calibri"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Il prend en charge la gestion administrative des accompagnements et des formations continues de salarié de club vis-à-vis des OPCA.</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fr-FR" sz="1600" b="0" i="0" u="none" strike="noStrike" cap="none" normalizeH="0" baseline="0" dirty="0" smtClean="0">
              <a:ln>
                <a:noFill/>
              </a:ln>
              <a:solidFill>
                <a:schemeClr val="tx1"/>
              </a:solidFill>
              <a:effectLst/>
              <a:latin typeface="Calibri"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Il reçoit du GPD le calendrier des formations à mettre en œuvre du point de vue administratif</a:t>
            </a:r>
            <a:endParaRPr kumimoji="0" lang="fr-FR" sz="1600" b="0" i="0" u="none" strike="noStrike" cap="none" normalizeH="0" baseline="0" dirty="0" smtClean="0">
              <a:ln>
                <a:noFill/>
              </a:ln>
              <a:solidFill>
                <a:schemeClr val="tx1"/>
              </a:solidFill>
              <a:effectLst/>
              <a:latin typeface="Calibri" pitchFamily="34" charset="0"/>
              <a:cs typeface="Arial" pitchFamily="34" charset="0"/>
            </a:endParaRPr>
          </a:p>
        </p:txBody>
      </p:sp>
    </p:spTree>
  </p:cSld>
  <p:clrMapOvr>
    <a:masterClrMapping/>
  </p:clrMapOvr>
  <p:transition spd="slow">
    <p:cu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30"/>
        <p:cNvGrpSpPr/>
        <p:nvPr/>
      </p:nvGrpSpPr>
      <p:grpSpPr>
        <a:xfrm>
          <a:off x="0" y="0"/>
          <a:ext cx="0" cy="0"/>
          <a:chOff x="0" y="0"/>
          <a:chExt cx="0" cy="0"/>
        </a:xfrm>
      </p:grpSpPr>
      <p:sp>
        <p:nvSpPr>
          <p:cNvPr id="21509" name="Rectangle 5"/>
          <p:cNvSpPr>
            <a:spLocks noChangeArrowheads="1"/>
          </p:cNvSpPr>
          <p:nvPr/>
        </p:nvSpPr>
        <p:spPr bwMode="auto">
          <a:xfrm>
            <a:off x="-36512" y="753546"/>
            <a:ext cx="4788024"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800" b="1" i="1" strike="noStrike" cap="none" normalizeH="0" baseline="0" dirty="0" smtClean="0">
                <a:ln>
                  <a:noFill/>
                </a:ln>
                <a:solidFill>
                  <a:schemeClr val="tx1"/>
                </a:solidFill>
                <a:effectLst/>
                <a:latin typeface="Calibri" pitchFamily="34" charset="0"/>
                <a:ea typeface="Calibri" pitchFamily="34" charset="0"/>
                <a:cs typeface="Times New Roman" pitchFamily="18" charset="0"/>
              </a:rPr>
              <a:t>Comment ça marche ? : Le circuit de validation d’un accompagnement.</a:t>
            </a:r>
            <a:endParaRPr kumimoji="0" lang="fr-FR" sz="1800" b="1" i="1"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2" name="Shape 34"/>
          <p:cNvSpPr txBox="1"/>
          <p:nvPr/>
        </p:nvSpPr>
        <p:spPr>
          <a:xfrm>
            <a:off x="467544" y="1269829"/>
            <a:ext cx="8208912" cy="3096344"/>
          </a:xfrm>
          <a:prstGeom prst="rect">
            <a:avLst/>
          </a:prstGeom>
        </p:spPr>
        <p:txBody>
          <a:bodyPr lIns="91425" tIns="91425" rIns="91425" bIns="91425" anchor="t" anchorCtr="0">
            <a:noAutofit/>
          </a:bodyPr>
          <a:ls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a:lstStyle>
          <a:p>
            <a:pPr lvl="0" rtl="0">
              <a:buNone/>
            </a:pPr>
            <a:endParaRPr lang="fr-FR" sz="1600" b="1" i="1" dirty="0" smtClean="0">
              <a:solidFill>
                <a:srgbClr val="666666"/>
              </a:solidFill>
            </a:endParaRPr>
          </a:p>
          <a:p>
            <a:pPr lvl="0" rtl="0"/>
            <a:endParaRPr lang="fr-FR" sz="1600" b="1" dirty="0" smtClean="0">
              <a:solidFill>
                <a:srgbClr val="666666"/>
              </a:solidFill>
            </a:endParaRPr>
          </a:p>
          <a:p>
            <a:endParaRPr lang="fr-FR" sz="1600" b="1" dirty="0" smtClean="0">
              <a:solidFill>
                <a:srgbClr val="666666"/>
              </a:solidFill>
            </a:endParaRPr>
          </a:p>
        </p:txBody>
      </p:sp>
      <p:sp>
        <p:nvSpPr>
          <p:cNvPr id="23" name="ZoneTexte 4"/>
          <p:cNvSpPr txBox="1"/>
          <p:nvPr/>
        </p:nvSpPr>
        <p:spPr>
          <a:xfrm>
            <a:off x="3513659" y="4415916"/>
            <a:ext cx="1512168" cy="646331"/>
          </a:xfrm>
          <a:prstGeom prst="rect">
            <a:avLst/>
          </a:prstGeom>
          <a:noFill/>
          <a:ln>
            <a:solidFill>
              <a:schemeClr val="tx1"/>
            </a:solidFill>
          </a:ln>
          <a:scene3d>
            <a:camera prst="orthographicFront"/>
            <a:lightRig rig="threePt" dir="t"/>
          </a:scene3d>
          <a:sp3d>
            <a:bevelT/>
          </a:sp3d>
        </p:spPr>
        <p:txBody>
          <a:bodyPr wrap="square" rtlCol="0">
            <a:spAutoFit/>
          </a:bodyPr>
          <a:ls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a:lstStyle>
          <a:p>
            <a:pPr algn="ctr"/>
            <a:r>
              <a:rPr lang="fr-FR" sz="3600" dirty="0"/>
              <a:t>OPCA </a:t>
            </a:r>
          </a:p>
        </p:txBody>
      </p:sp>
      <p:sp>
        <p:nvSpPr>
          <p:cNvPr id="24" name="Forme libre 23"/>
          <p:cNvSpPr/>
          <p:nvPr/>
        </p:nvSpPr>
        <p:spPr>
          <a:xfrm>
            <a:off x="2580486" y="1123247"/>
            <a:ext cx="2948152" cy="664779"/>
          </a:xfrm>
          <a:custGeom>
            <a:avLst/>
            <a:gdLst>
              <a:gd name="connsiteX0" fmla="*/ 0 w 2948152"/>
              <a:gd name="connsiteY0" fmla="*/ 554421 h 664779"/>
              <a:gd name="connsiteX1" fmla="*/ 1324303 w 2948152"/>
              <a:gd name="connsiteY1" fmla="*/ 18393 h 664779"/>
              <a:gd name="connsiteX2" fmla="*/ 2948152 w 2948152"/>
              <a:gd name="connsiteY2" fmla="*/ 664779 h 664779"/>
            </a:gdLst>
            <a:ahLst/>
            <a:cxnLst>
              <a:cxn ang="0">
                <a:pos x="connsiteX0" y="connsiteY0"/>
              </a:cxn>
              <a:cxn ang="0">
                <a:pos x="connsiteX1" y="connsiteY1"/>
              </a:cxn>
              <a:cxn ang="0">
                <a:pos x="connsiteX2" y="connsiteY2"/>
              </a:cxn>
            </a:cxnLst>
            <a:rect l="l" t="t" r="r" b="b"/>
            <a:pathLst>
              <a:path w="2948152" h="664779">
                <a:moveTo>
                  <a:pt x="0" y="554421"/>
                </a:moveTo>
                <a:cubicBezTo>
                  <a:pt x="416472" y="277210"/>
                  <a:pt x="832944" y="0"/>
                  <a:pt x="1324303" y="18393"/>
                </a:cubicBezTo>
                <a:cubicBezTo>
                  <a:pt x="1815662" y="36786"/>
                  <a:pt x="2381907" y="350782"/>
                  <a:pt x="2948152" y="664779"/>
                </a:cubicBezTo>
              </a:path>
            </a:pathLst>
          </a:custGeom>
          <a:ln w="38100">
            <a:tailEnd type="triangle"/>
          </a:ln>
        </p:spPr>
        <p:style>
          <a:lnRef idx="1">
            <a:schemeClr val="accent1"/>
          </a:lnRef>
          <a:fillRef idx="0">
            <a:schemeClr val="accent1"/>
          </a:fillRef>
          <a:effectRef idx="0">
            <a:schemeClr val="accent1"/>
          </a:effectRef>
          <a:fontRef idx="minor">
            <a:schemeClr val="tx1"/>
          </a:fontRef>
        </p:style>
        <p:txBody>
          <a:bodyPr rtlCol="0" anchor="ctr"/>
          <a:ls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chemeClr val="tx1"/>
                </a:solidFill>
                <a:latin typeface="+mn-lt"/>
                <a:ea typeface="+mn-ea"/>
                <a:cs typeface="+mn-cs"/>
                <a:sym typeface="Arial"/>
              </a:defRPr>
            </a:lvl1pPr>
            <a:lvl2pPr marR="0" algn="l" rtl="0">
              <a:lnSpc>
                <a:spcPct val="100000"/>
              </a:lnSpc>
              <a:spcBef>
                <a:spcPts val="0"/>
              </a:spcBef>
              <a:spcAft>
                <a:spcPts val="0"/>
              </a:spcAft>
              <a:buNone/>
              <a:defRPr sz="1400" b="0" i="0" u="none" strike="noStrike" cap="none" baseline="0">
                <a:solidFill>
                  <a:schemeClr val="tx1"/>
                </a:solidFill>
                <a:latin typeface="+mn-lt"/>
                <a:ea typeface="+mn-ea"/>
                <a:cs typeface="+mn-cs"/>
                <a:sym typeface="Arial"/>
              </a:defRPr>
            </a:lvl2pPr>
            <a:lvl3pPr marR="0" algn="l" rtl="0">
              <a:lnSpc>
                <a:spcPct val="100000"/>
              </a:lnSpc>
              <a:spcBef>
                <a:spcPts val="0"/>
              </a:spcBef>
              <a:spcAft>
                <a:spcPts val="0"/>
              </a:spcAft>
              <a:buNone/>
              <a:defRPr sz="1400" b="0" i="0" u="none" strike="noStrike" cap="none" baseline="0">
                <a:solidFill>
                  <a:schemeClr val="tx1"/>
                </a:solidFill>
                <a:latin typeface="+mn-lt"/>
                <a:ea typeface="+mn-ea"/>
                <a:cs typeface="+mn-cs"/>
                <a:sym typeface="Arial"/>
              </a:defRPr>
            </a:lvl3pPr>
            <a:lvl4pPr marR="0" algn="l" rtl="0">
              <a:lnSpc>
                <a:spcPct val="100000"/>
              </a:lnSpc>
              <a:spcBef>
                <a:spcPts val="0"/>
              </a:spcBef>
              <a:spcAft>
                <a:spcPts val="0"/>
              </a:spcAft>
              <a:buNone/>
              <a:defRPr sz="1400" b="0" i="0" u="none" strike="noStrike" cap="none" baseline="0">
                <a:solidFill>
                  <a:schemeClr val="tx1"/>
                </a:solidFill>
                <a:latin typeface="+mn-lt"/>
                <a:ea typeface="+mn-ea"/>
                <a:cs typeface="+mn-cs"/>
                <a:sym typeface="Arial"/>
              </a:defRPr>
            </a:lvl4pPr>
            <a:lvl5pPr marR="0" algn="l" rtl="0">
              <a:lnSpc>
                <a:spcPct val="100000"/>
              </a:lnSpc>
              <a:spcBef>
                <a:spcPts val="0"/>
              </a:spcBef>
              <a:spcAft>
                <a:spcPts val="0"/>
              </a:spcAft>
              <a:buNone/>
              <a:defRPr sz="1400" b="0" i="0" u="none" strike="noStrike" cap="none" baseline="0">
                <a:solidFill>
                  <a:schemeClr val="tx1"/>
                </a:solidFill>
                <a:latin typeface="+mn-lt"/>
                <a:ea typeface="+mn-ea"/>
                <a:cs typeface="+mn-cs"/>
                <a:sym typeface="Arial"/>
              </a:defRPr>
            </a:lvl5pPr>
            <a:lvl6pPr marR="0" algn="l" rtl="0">
              <a:lnSpc>
                <a:spcPct val="100000"/>
              </a:lnSpc>
              <a:spcBef>
                <a:spcPts val="0"/>
              </a:spcBef>
              <a:spcAft>
                <a:spcPts val="0"/>
              </a:spcAft>
              <a:buNone/>
              <a:defRPr sz="1400" b="0" i="0" u="none" strike="noStrike" cap="none" baseline="0">
                <a:solidFill>
                  <a:schemeClr val="tx1"/>
                </a:solidFill>
                <a:latin typeface="+mn-lt"/>
                <a:ea typeface="+mn-ea"/>
                <a:cs typeface="+mn-cs"/>
                <a:sym typeface="Arial"/>
              </a:defRPr>
            </a:lvl6pPr>
            <a:lvl7pPr marR="0" algn="l" rtl="0">
              <a:lnSpc>
                <a:spcPct val="100000"/>
              </a:lnSpc>
              <a:spcBef>
                <a:spcPts val="0"/>
              </a:spcBef>
              <a:spcAft>
                <a:spcPts val="0"/>
              </a:spcAft>
              <a:buNone/>
              <a:defRPr sz="1400" b="0" i="0" u="none" strike="noStrike" cap="none" baseline="0">
                <a:solidFill>
                  <a:schemeClr val="tx1"/>
                </a:solidFill>
                <a:latin typeface="+mn-lt"/>
                <a:ea typeface="+mn-ea"/>
                <a:cs typeface="+mn-cs"/>
                <a:sym typeface="Arial"/>
              </a:defRPr>
            </a:lvl7pPr>
            <a:lvl8pPr marR="0" algn="l" rtl="0">
              <a:lnSpc>
                <a:spcPct val="100000"/>
              </a:lnSpc>
              <a:spcBef>
                <a:spcPts val="0"/>
              </a:spcBef>
              <a:spcAft>
                <a:spcPts val="0"/>
              </a:spcAft>
              <a:buNone/>
              <a:defRPr sz="1400" b="0" i="0" u="none" strike="noStrike" cap="none" baseline="0">
                <a:solidFill>
                  <a:schemeClr val="tx1"/>
                </a:solidFill>
                <a:latin typeface="+mn-lt"/>
                <a:ea typeface="+mn-ea"/>
                <a:cs typeface="+mn-cs"/>
                <a:sym typeface="Arial"/>
              </a:defRPr>
            </a:lvl8pPr>
            <a:lvl9pPr marR="0" algn="l" rtl="0">
              <a:lnSpc>
                <a:spcPct val="100000"/>
              </a:lnSpc>
              <a:spcBef>
                <a:spcPts val="0"/>
              </a:spcBef>
              <a:spcAft>
                <a:spcPts val="0"/>
              </a:spcAft>
              <a:buNone/>
              <a:defRPr sz="1400" b="0" i="0" u="none" strike="noStrike" cap="none" baseline="0">
                <a:solidFill>
                  <a:schemeClr val="tx1"/>
                </a:solidFill>
                <a:latin typeface="+mn-lt"/>
                <a:ea typeface="+mn-ea"/>
                <a:cs typeface="+mn-cs"/>
                <a:sym typeface="Arial"/>
              </a:defRPr>
            </a:lvl9pPr>
          </a:lstStyle>
          <a:p>
            <a:pPr algn="ctr"/>
            <a:endParaRPr lang="fr-FR"/>
          </a:p>
        </p:txBody>
      </p:sp>
      <p:sp>
        <p:nvSpPr>
          <p:cNvPr id="25" name="Forme libre 24"/>
          <p:cNvSpPr/>
          <p:nvPr/>
        </p:nvSpPr>
        <p:spPr>
          <a:xfrm>
            <a:off x="2722377" y="2103336"/>
            <a:ext cx="2885089" cy="554420"/>
          </a:xfrm>
          <a:custGeom>
            <a:avLst/>
            <a:gdLst>
              <a:gd name="connsiteX0" fmla="*/ 2885089 w 2885089"/>
              <a:gd name="connsiteY0" fmla="*/ 204951 h 554420"/>
              <a:gd name="connsiteX1" fmla="*/ 1387365 w 2885089"/>
              <a:gd name="connsiteY1" fmla="*/ 520262 h 554420"/>
              <a:gd name="connsiteX2" fmla="*/ 0 w 2885089"/>
              <a:gd name="connsiteY2" fmla="*/ 0 h 554420"/>
            </a:gdLst>
            <a:ahLst/>
            <a:cxnLst>
              <a:cxn ang="0">
                <a:pos x="connsiteX0" y="connsiteY0"/>
              </a:cxn>
              <a:cxn ang="0">
                <a:pos x="connsiteX1" y="connsiteY1"/>
              </a:cxn>
              <a:cxn ang="0">
                <a:pos x="connsiteX2" y="connsiteY2"/>
              </a:cxn>
            </a:cxnLst>
            <a:rect l="l" t="t" r="r" b="b"/>
            <a:pathLst>
              <a:path w="2885089" h="554420">
                <a:moveTo>
                  <a:pt x="2885089" y="204951"/>
                </a:moveTo>
                <a:cubicBezTo>
                  <a:pt x="2376651" y="379685"/>
                  <a:pt x="1868213" y="554420"/>
                  <a:pt x="1387365" y="520262"/>
                </a:cubicBezTo>
                <a:cubicBezTo>
                  <a:pt x="906517" y="486104"/>
                  <a:pt x="453258" y="243052"/>
                  <a:pt x="0" y="0"/>
                </a:cubicBezTo>
              </a:path>
            </a:pathLst>
          </a:custGeom>
          <a:ln w="38100">
            <a:tailEnd type="triangle"/>
          </a:ln>
        </p:spPr>
        <p:style>
          <a:lnRef idx="1">
            <a:schemeClr val="accent1"/>
          </a:lnRef>
          <a:fillRef idx="0">
            <a:schemeClr val="accent1"/>
          </a:fillRef>
          <a:effectRef idx="0">
            <a:schemeClr val="accent1"/>
          </a:effectRef>
          <a:fontRef idx="minor">
            <a:schemeClr val="tx1"/>
          </a:fontRef>
        </p:style>
        <p:txBody>
          <a:bodyPr rtlCol="0" anchor="ctr"/>
          <a:ls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chemeClr val="tx1"/>
                </a:solidFill>
                <a:latin typeface="+mn-lt"/>
                <a:ea typeface="+mn-ea"/>
                <a:cs typeface="+mn-cs"/>
                <a:sym typeface="Arial"/>
              </a:defRPr>
            </a:lvl1pPr>
            <a:lvl2pPr marR="0" algn="l" rtl="0">
              <a:lnSpc>
                <a:spcPct val="100000"/>
              </a:lnSpc>
              <a:spcBef>
                <a:spcPts val="0"/>
              </a:spcBef>
              <a:spcAft>
                <a:spcPts val="0"/>
              </a:spcAft>
              <a:buNone/>
              <a:defRPr sz="1400" b="0" i="0" u="none" strike="noStrike" cap="none" baseline="0">
                <a:solidFill>
                  <a:schemeClr val="tx1"/>
                </a:solidFill>
                <a:latin typeface="+mn-lt"/>
                <a:ea typeface="+mn-ea"/>
                <a:cs typeface="+mn-cs"/>
                <a:sym typeface="Arial"/>
              </a:defRPr>
            </a:lvl2pPr>
            <a:lvl3pPr marR="0" algn="l" rtl="0">
              <a:lnSpc>
                <a:spcPct val="100000"/>
              </a:lnSpc>
              <a:spcBef>
                <a:spcPts val="0"/>
              </a:spcBef>
              <a:spcAft>
                <a:spcPts val="0"/>
              </a:spcAft>
              <a:buNone/>
              <a:defRPr sz="1400" b="0" i="0" u="none" strike="noStrike" cap="none" baseline="0">
                <a:solidFill>
                  <a:schemeClr val="tx1"/>
                </a:solidFill>
                <a:latin typeface="+mn-lt"/>
                <a:ea typeface="+mn-ea"/>
                <a:cs typeface="+mn-cs"/>
                <a:sym typeface="Arial"/>
              </a:defRPr>
            </a:lvl3pPr>
            <a:lvl4pPr marR="0" algn="l" rtl="0">
              <a:lnSpc>
                <a:spcPct val="100000"/>
              </a:lnSpc>
              <a:spcBef>
                <a:spcPts val="0"/>
              </a:spcBef>
              <a:spcAft>
                <a:spcPts val="0"/>
              </a:spcAft>
              <a:buNone/>
              <a:defRPr sz="1400" b="0" i="0" u="none" strike="noStrike" cap="none" baseline="0">
                <a:solidFill>
                  <a:schemeClr val="tx1"/>
                </a:solidFill>
                <a:latin typeface="+mn-lt"/>
                <a:ea typeface="+mn-ea"/>
                <a:cs typeface="+mn-cs"/>
                <a:sym typeface="Arial"/>
              </a:defRPr>
            </a:lvl4pPr>
            <a:lvl5pPr marR="0" algn="l" rtl="0">
              <a:lnSpc>
                <a:spcPct val="100000"/>
              </a:lnSpc>
              <a:spcBef>
                <a:spcPts val="0"/>
              </a:spcBef>
              <a:spcAft>
                <a:spcPts val="0"/>
              </a:spcAft>
              <a:buNone/>
              <a:defRPr sz="1400" b="0" i="0" u="none" strike="noStrike" cap="none" baseline="0">
                <a:solidFill>
                  <a:schemeClr val="tx1"/>
                </a:solidFill>
                <a:latin typeface="+mn-lt"/>
                <a:ea typeface="+mn-ea"/>
                <a:cs typeface="+mn-cs"/>
                <a:sym typeface="Arial"/>
              </a:defRPr>
            </a:lvl5pPr>
            <a:lvl6pPr marR="0" algn="l" rtl="0">
              <a:lnSpc>
                <a:spcPct val="100000"/>
              </a:lnSpc>
              <a:spcBef>
                <a:spcPts val="0"/>
              </a:spcBef>
              <a:spcAft>
                <a:spcPts val="0"/>
              </a:spcAft>
              <a:buNone/>
              <a:defRPr sz="1400" b="0" i="0" u="none" strike="noStrike" cap="none" baseline="0">
                <a:solidFill>
                  <a:schemeClr val="tx1"/>
                </a:solidFill>
                <a:latin typeface="+mn-lt"/>
                <a:ea typeface="+mn-ea"/>
                <a:cs typeface="+mn-cs"/>
                <a:sym typeface="Arial"/>
              </a:defRPr>
            </a:lvl6pPr>
            <a:lvl7pPr marR="0" algn="l" rtl="0">
              <a:lnSpc>
                <a:spcPct val="100000"/>
              </a:lnSpc>
              <a:spcBef>
                <a:spcPts val="0"/>
              </a:spcBef>
              <a:spcAft>
                <a:spcPts val="0"/>
              </a:spcAft>
              <a:buNone/>
              <a:defRPr sz="1400" b="0" i="0" u="none" strike="noStrike" cap="none" baseline="0">
                <a:solidFill>
                  <a:schemeClr val="tx1"/>
                </a:solidFill>
                <a:latin typeface="+mn-lt"/>
                <a:ea typeface="+mn-ea"/>
                <a:cs typeface="+mn-cs"/>
                <a:sym typeface="Arial"/>
              </a:defRPr>
            </a:lvl7pPr>
            <a:lvl8pPr marR="0" algn="l" rtl="0">
              <a:lnSpc>
                <a:spcPct val="100000"/>
              </a:lnSpc>
              <a:spcBef>
                <a:spcPts val="0"/>
              </a:spcBef>
              <a:spcAft>
                <a:spcPts val="0"/>
              </a:spcAft>
              <a:buNone/>
              <a:defRPr sz="1400" b="0" i="0" u="none" strike="noStrike" cap="none" baseline="0">
                <a:solidFill>
                  <a:schemeClr val="tx1"/>
                </a:solidFill>
                <a:latin typeface="+mn-lt"/>
                <a:ea typeface="+mn-ea"/>
                <a:cs typeface="+mn-cs"/>
                <a:sym typeface="Arial"/>
              </a:defRPr>
            </a:lvl8pPr>
            <a:lvl9pPr marR="0" algn="l" rtl="0">
              <a:lnSpc>
                <a:spcPct val="100000"/>
              </a:lnSpc>
              <a:spcBef>
                <a:spcPts val="0"/>
              </a:spcBef>
              <a:spcAft>
                <a:spcPts val="0"/>
              </a:spcAft>
              <a:buNone/>
              <a:defRPr sz="1400" b="0" i="0" u="none" strike="noStrike" cap="none" baseline="0">
                <a:solidFill>
                  <a:schemeClr val="tx1"/>
                </a:solidFill>
                <a:latin typeface="+mn-lt"/>
                <a:ea typeface="+mn-ea"/>
                <a:cs typeface="+mn-cs"/>
                <a:sym typeface="Arial"/>
              </a:defRPr>
            </a:lvl9pPr>
          </a:lstStyle>
          <a:p>
            <a:pPr algn="ctr"/>
            <a:endParaRPr lang="fr-FR"/>
          </a:p>
        </p:txBody>
      </p:sp>
      <p:sp>
        <p:nvSpPr>
          <p:cNvPr id="26" name="ZoneTexte 7"/>
          <p:cNvSpPr txBox="1"/>
          <p:nvPr/>
        </p:nvSpPr>
        <p:spPr>
          <a:xfrm>
            <a:off x="1353419" y="3047763"/>
            <a:ext cx="1440160" cy="923330"/>
          </a:xfrm>
          <a:prstGeom prst="rect">
            <a:avLst/>
          </a:prstGeom>
          <a:solidFill>
            <a:schemeClr val="bg1"/>
          </a:solidFill>
          <a:ln>
            <a:solidFill>
              <a:schemeClr val="tx1"/>
            </a:solidFill>
          </a:ln>
        </p:spPr>
        <p:txBody>
          <a:bodyPr wrap="square" rtlCol="0">
            <a:spAutoFit/>
          </a:bodyPr>
          <a:ls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a:lstStyle>
          <a:p>
            <a:r>
              <a:rPr lang="fr-FR" dirty="0"/>
              <a:t>4 – accord de prise en charge</a:t>
            </a:r>
          </a:p>
        </p:txBody>
      </p:sp>
      <p:sp>
        <p:nvSpPr>
          <p:cNvPr id="27" name="ZoneTexte 8"/>
          <p:cNvSpPr txBox="1"/>
          <p:nvPr/>
        </p:nvSpPr>
        <p:spPr>
          <a:xfrm>
            <a:off x="3441651" y="1895636"/>
            <a:ext cx="1440160" cy="646331"/>
          </a:xfrm>
          <a:prstGeom prst="rect">
            <a:avLst/>
          </a:prstGeom>
          <a:noFill/>
          <a:ln>
            <a:solidFill>
              <a:schemeClr val="tx1"/>
            </a:solidFill>
          </a:ln>
        </p:spPr>
        <p:txBody>
          <a:bodyPr wrap="square" rtlCol="0">
            <a:spAutoFit/>
          </a:bodyPr>
          <a:ls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a:lstStyle>
          <a:p>
            <a:r>
              <a:rPr lang="fr-FR" dirty="0"/>
              <a:t>2 - Devis + Programme</a:t>
            </a:r>
          </a:p>
        </p:txBody>
      </p:sp>
      <p:sp>
        <p:nvSpPr>
          <p:cNvPr id="28" name="Forme libre 27"/>
          <p:cNvSpPr/>
          <p:nvPr/>
        </p:nvSpPr>
        <p:spPr>
          <a:xfrm>
            <a:off x="1539962" y="2450178"/>
            <a:ext cx="1765738" cy="1923393"/>
          </a:xfrm>
          <a:custGeom>
            <a:avLst/>
            <a:gdLst>
              <a:gd name="connsiteX0" fmla="*/ 1765738 w 1765738"/>
              <a:gd name="connsiteY0" fmla="*/ 1923393 h 1923393"/>
              <a:gd name="connsiteX1" fmla="*/ 930165 w 1765738"/>
              <a:gd name="connsiteY1" fmla="*/ 504497 h 1923393"/>
              <a:gd name="connsiteX2" fmla="*/ 0 w 1765738"/>
              <a:gd name="connsiteY2" fmla="*/ 0 h 1923393"/>
            </a:gdLst>
            <a:ahLst/>
            <a:cxnLst>
              <a:cxn ang="0">
                <a:pos x="connsiteX0" y="connsiteY0"/>
              </a:cxn>
              <a:cxn ang="0">
                <a:pos x="connsiteX1" y="connsiteY1"/>
              </a:cxn>
              <a:cxn ang="0">
                <a:pos x="connsiteX2" y="connsiteY2"/>
              </a:cxn>
            </a:cxnLst>
            <a:rect l="l" t="t" r="r" b="b"/>
            <a:pathLst>
              <a:path w="1765738" h="1923393">
                <a:moveTo>
                  <a:pt x="1765738" y="1923393"/>
                </a:moveTo>
                <a:cubicBezTo>
                  <a:pt x="1495096" y="1374227"/>
                  <a:pt x="1224455" y="825062"/>
                  <a:pt x="930165" y="504497"/>
                </a:cubicBezTo>
                <a:cubicBezTo>
                  <a:pt x="635875" y="183932"/>
                  <a:pt x="317937" y="91966"/>
                  <a:pt x="0" y="0"/>
                </a:cubicBezTo>
              </a:path>
            </a:pathLst>
          </a:custGeom>
          <a:ln w="38100">
            <a:tailEnd type="triangle"/>
          </a:ln>
        </p:spPr>
        <p:style>
          <a:lnRef idx="1">
            <a:schemeClr val="accent1"/>
          </a:lnRef>
          <a:fillRef idx="0">
            <a:schemeClr val="accent1"/>
          </a:fillRef>
          <a:effectRef idx="0">
            <a:schemeClr val="accent1"/>
          </a:effectRef>
          <a:fontRef idx="minor">
            <a:schemeClr val="tx1"/>
          </a:fontRef>
        </p:style>
        <p:txBody>
          <a:bodyPr rtlCol="0" anchor="ctr"/>
          <a:ls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chemeClr val="tx1"/>
                </a:solidFill>
                <a:latin typeface="+mn-lt"/>
                <a:ea typeface="+mn-ea"/>
                <a:cs typeface="+mn-cs"/>
                <a:sym typeface="Arial"/>
              </a:defRPr>
            </a:lvl1pPr>
            <a:lvl2pPr marR="0" algn="l" rtl="0">
              <a:lnSpc>
                <a:spcPct val="100000"/>
              </a:lnSpc>
              <a:spcBef>
                <a:spcPts val="0"/>
              </a:spcBef>
              <a:spcAft>
                <a:spcPts val="0"/>
              </a:spcAft>
              <a:buNone/>
              <a:defRPr sz="1400" b="0" i="0" u="none" strike="noStrike" cap="none" baseline="0">
                <a:solidFill>
                  <a:schemeClr val="tx1"/>
                </a:solidFill>
                <a:latin typeface="+mn-lt"/>
                <a:ea typeface="+mn-ea"/>
                <a:cs typeface="+mn-cs"/>
                <a:sym typeface="Arial"/>
              </a:defRPr>
            </a:lvl2pPr>
            <a:lvl3pPr marR="0" algn="l" rtl="0">
              <a:lnSpc>
                <a:spcPct val="100000"/>
              </a:lnSpc>
              <a:spcBef>
                <a:spcPts val="0"/>
              </a:spcBef>
              <a:spcAft>
                <a:spcPts val="0"/>
              </a:spcAft>
              <a:buNone/>
              <a:defRPr sz="1400" b="0" i="0" u="none" strike="noStrike" cap="none" baseline="0">
                <a:solidFill>
                  <a:schemeClr val="tx1"/>
                </a:solidFill>
                <a:latin typeface="+mn-lt"/>
                <a:ea typeface="+mn-ea"/>
                <a:cs typeface="+mn-cs"/>
                <a:sym typeface="Arial"/>
              </a:defRPr>
            </a:lvl3pPr>
            <a:lvl4pPr marR="0" algn="l" rtl="0">
              <a:lnSpc>
                <a:spcPct val="100000"/>
              </a:lnSpc>
              <a:spcBef>
                <a:spcPts val="0"/>
              </a:spcBef>
              <a:spcAft>
                <a:spcPts val="0"/>
              </a:spcAft>
              <a:buNone/>
              <a:defRPr sz="1400" b="0" i="0" u="none" strike="noStrike" cap="none" baseline="0">
                <a:solidFill>
                  <a:schemeClr val="tx1"/>
                </a:solidFill>
                <a:latin typeface="+mn-lt"/>
                <a:ea typeface="+mn-ea"/>
                <a:cs typeface="+mn-cs"/>
                <a:sym typeface="Arial"/>
              </a:defRPr>
            </a:lvl4pPr>
            <a:lvl5pPr marR="0" algn="l" rtl="0">
              <a:lnSpc>
                <a:spcPct val="100000"/>
              </a:lnSpc>
              <a:spcBef>
                <a:spcPts val="0"/>
              </a:spcBef>
              <a:spcAft>
                <a:spcPts val="0"/>
              </a:spcAft>
              <a:buNone/>
              <a:defRPr sz="1400" b="0" i="0" u="none" strike="noStrike" cap="none" baseline="0">
                <a:solidFill>
                  <a:schemeClr val="tx1"/>
                </a:solidFill>
                <a:latin typeface="+mn-lt"/>
                <a:ea typeface="+mn-ea"/>
                <a:cs typeface="+mn-cs"/>
                <a:sym typeface="Arial"/>
              </a:defRPr>
            </a:lvl5pPr>
            <a:lvl6pPr marR="0" algn="l" rtl="0">
              <a:lnSpc>
                <a:spcPct val="100000"/>
              </a:lnSpc>
              <a:spcBef>
                <a:spcPts val="0"/>
              </a:spcBef>
              <a:spcAft>
                <a:spcPts val="0"/>
              </a:spcAft>
              <a:buNone/>
              <a:defRPr sz="1400" b="0" i="0" u="none" strike="noStrike" cap="none" baseline="0">
                <a:solidFill>
                  <a:schemeClr val="tx1"/>
                </a:solidFill>
                <a:latin typeface="+mn-lt"/>
                <a:ea typeface="+mn-ea"/>
                <a:cs typeface="+mn-cs"/>
                <a:sym typeface="Arial"/>
              </a:defRPr>
            </a:lvl6pPr>
            <a:lvl7pPr marR="0" algn="l" rtl="0">
              <a:lnSpc>
                <a:spcPct val="100000"/>
              </a:lnSpc>
              <a:spcBef>
                <a:spcPts val="0"/>
              </a:spcBef>
              <a:spcAft>
                <a:spcPts val="0"/>
              </a:spcAft>
              <a:buNone/>
              <a:defRPr sz="1400" b="0" i="0" u="none" strike="noStrike" cap="none" baseline="0">
                <a:solidFill>
                  <a:schemeClr val="tx1"/>
                </a:solidFill>
                <a:latin typeface="+mn-lt"/>
                <a:ea typeface="+mn-ea"/>
                <a:cs typeface="+mn-cs"/>
                <a:sym typeface="Arial"/>
              </a:defRPr>
            </a:lvl7pPr>
            <a:lvl8pPr marR="0" algn="l" rtl="0">
              <a:lnSpc>
                <a:spcPct val="100000"/>
              </a:lnSpc>
              <a:spcBef>
                <a:spcPts val="0"/>
              </a:spcBef>
              <a:spcAft>
                <a:spcPts val="0"/>
              </a:spcAft>
              <a:buNone/>
              <a:defRPr sz="1400" b="0" i="0" u="none" strike="noStrike" cap="none" baseline="0">
                <a:solidFill>
                  <a:schemeClr val="tx1"/>
                </a:solidFill>
                <a:latin typeface="+mn-lt"/>
                <a:ea typeface="+mn-ea"/>
                <a:cs typeface="+mn-cs"/>
                <a:sym typeface="Arial"/>
              </a:defRPr>
            </a:lvl8pPr>
            <a:lvl9pPr marR="0" algn="l" rtl="0">
              <a:lnSpc>
                <a:spcPct val="100000"/>
              </a:lnSpc>
              <a:spcBef>
                <a:spcPts val="0"/>
              </a:spcBef>
              <a:spcAft>
                <a:spcPts val="0"/>
              </a:spcAft>
              <a:buNone/>
              <a:defRPr sz="1400" b="0" i="0" u="none" strike="noStrike" cap="none" baseline="0">
                <a:solidFill>
                  <a:schemeClr val="tx1"/>
                </a:solidFill>
                <a:latin typeface="+mn-lt"/>
                <a:ea typeface="+mn-ea"/>
                <a:cs typeface="+mn-cs"/>
                <a:sym typeface="Arial"/>
              </a:defRPr>
            </a:lvl9pPr>
          </a:lstStyle>
          <a:p>
            <a:pPr algn="ctr"/>
            <a:endParaRPr lang="fr-FR"/>
          </a:p>
        </p:txBody>
      </p:sp>
      <p:sp>
        <p:nvSpPr>
          <p:cNvPr id="29" name="ZoneTexte 10"/>
          <p:cNvSpPr txBox="1"/>
          <p:nvPr/>
        </p:nvSpPr>
        <p:spPr>
          <a:xfrm>
            <a:off x="7186067" y="4055876"/>
            <a:ext cx="1763688" cy="523220"/>
          </a:xfrm>
          <a:prstGeom prst="rect">
            <a:avLst/>
          </a:prstGeom>
          <a:noFill/>
          <a:ln>
            <a:solidFill>
              <a:schemeClr val="tx1"/>
            </a:solidFill>
          </a:ln>
        </p:spPr>
        <p:txBody>
          <a:bodyPr wrap="square" rtlCol="0">
            <a:spAutoFit/>
          </a:bodyPr>
          <a:ls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a:lstStyle>
          <a:p>
            <a:r>
              <a:rPr lang="fr-FR" dirty="0" smtClean="0"/>
              <a:t>4 </a:t>
            </a:r>
            <a:r>
              <a:rPr lang="fr-FR" dirty="0"/>
              <a:t>– accord de prise en charge</a:t>
            </a:r>
          </a:p>
        </p:txBody>
      </p:sp>
      <p:sp>
        <p:nvSpPr>
          <p:cNvPr id="30" name="Forme libre 29"/>
          <p:cNvSpPr/>
          <p:nvPr/>
        </p:nvSpPr>
        <p:spPr>
          <a:xfrm>
            <a:off x="5181795" y="2491776"/>
            <a:ext cx="2680503" cy="2228636"/>
          </a:xfrm>
          <a:custGeom>
            <a:avLst/>
            <a:gdLst>
              <a:gd name="connsiteX0" fmla="*/ 0 w 2506718"/>
              <a:gd name="connsiteY0" fmla="*/ 1765738 h 1765738"/>
              <a:gd name="connsiteX1" fmla="*/ 1891862 w 2506718"/>
              <a:gd name="connsiteY1" fmla="*/ 1340069 h 1765738"/>
              <a:gd name="connsiteX2" fmla="*/ 2506718 w 2506718"/>
              <a:gd name="connsiteY2" fmla="*/ 0 h 1765738"/>
            </a:gdLst>
            <a:ahLst/>
            <a:cxnLst>
              <a:cxn ang="0">
                <a:pos x="connsiteX0" y="connsiteY0"/>
              </a:cxn>
              <a:cxn ang="0">
                <a:pos x="connsiteX1" y="connsiteY1"/>
              </a:cxn>
              <a:cxn ang="0">
                <a:pos x="connsiteX2" y="connsiteY2"/>
              </a:cxn>
            </a:cxnLst>
            <a:rect l="l" t="t" r="r" b="b"/>
            <a:pathLst>
              <a:path w="2506718" h="1765738">
                <a:moveTo>
                  <a:pt x="0" y="1765738"/>
                </a:moveTo>
                <a:cubicBezTo>
                  <a:pt x="737038" y="1700048"/>
                  <a:pt x="1474076" y="1634359"/>
                  <a:pt x="1891862" y="1340069"/>
                </a:cubicBezTo>
                <a:cubicBezTo>
                  <a:pt x="2309648" y="1045779"/>
                  <a:pt x="2408183" y="522889"/>
                  <a:pt x="2506718" y="0"/>
                </a:cubicBezTo>
              </a:path>
            </a:pathLst>
          </a:custGeom>
          <a:ln w="38100">
            <a:tailEnd type="triangle"/>
          </a:ln>
        </p:spPr>
        <p:style>
          <a:lnRef idx="1">
            <a:schemeClr val="accent1"/>
          </a:lnRef>
          <a:fillRef idx="0">
            <a:schemeClr val="accent1"/>
          </a:fillRef>
          <a:effectRef idx="0">
            <a:schemeClr val="accent1"/>
          </a:effectRef>
          <a:fontRef idx="minor">
            <a:schemeClr val="tx1"/>
          </a:fontRef>
        </p:style>
        <p:txBody>
          <a:bodyPr rtlCol="0" anchor="ctr"/>
          <a:ls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chemeClr val="tx1"/>
                </a:solidFill>
                <a:latin typeface="+mn-lt"/>
                <a:ea typeface="+mn-ea"/>
                <a:cs typeface="+mn-cs"/>
                <a:sym typeface="Arial"/>
              </a:defRPr>
            </a:lvl1pPr>
            <a:lvl2pPr marR="0" algn="l" rtl="0">
              <a:lnSpc>
                <a:spcPct val="100000"/>
              </a:lnSpc>
              <a:spcBef>
                <a:spcPts val="0"/>
              </a:spcBef>
              <a:spcAft>
                <a:spcPts val="0"/>
              </a:spcAft>
              <a:buNone/>
              <a:defRPr sz="1400" b="0" i="0" u="none" strike="noStrike" cap="none" baseline="0">
                <a:solidFill>
                  <a:schemeClr val="tx1"/>
                </a:solidFill>
                <a:latin typeface="+mn-lt"/>
                <a:ea typeface="+mn-ea"/>
                <a:cs typeface="+mn-cs"/>
                <a:sym typeface="Arial"/>
              </a:defRPr>
            </a:lvl2pPr>
            <a:lvl3pPr marR="0" algn="l" rtl="0">
              <a:lnSpc>
                <a:spcPct val="100000"/>
              </a:lnSpc>
              <a:spcBef>
                <a:spcPts val="0"/>
              </a:spcBef>
              <a:spcAft>
                <a:spcPts val="0"/>
              </a:spcAft>
              <a:buNone/>
              <a:defRPr sz="1400" b="0" i="0" u="none" strike="noStrike" cap="none" baseline="0">
                <a:solidFill>
                  <a:schemeClr val="tx1"/>
                </a:solidFill>
                <a:latin typeface="+mn-lt"/>
                <a:ea typeface="+mn-ea"/>
                <a:cs typeface="+mn-cs"/>
                <a:sym typeface="Arial"/>
              </a:defRPr>
            </a:lvl3pPr>
            <a:lvl4pPr marR="0" algn="l" rtl="0">
              <a:lnSpc>
                <a:spcPct val="100000"/>
              </a:lnSpc>
              <a:spcBef>
                <a:spcPts val="0"/>
              </a:spcBef>
              <a:spcAft>
                <a:spcPts val="0"/>
              </a:spcAft>
              <a:buNone/>
              <a:defRPr sz="1400" b="0" i="0" u="none" strike="noStrike" cap="none" baseline="0">
                <a:solidFill>
                  <a:schemeClr val="tx1"/>
                </a:solidFill>
                <a:latin typeface="+mn-lt"/>
                <a:ea typeface="+mn-ea"/>
                <a:cs typeface="+mn-cs"/>
                <a:sym typeface="Arial"/>
              </a:defRPr>
            </a:lvl4pPr>
            <a:lvl5pPr marR="0" algn="l" rtl="0">
              <a:lnSpc>
                <a:spcPct val="100000"/>
              </a:lnSpc>
              <a:spcBef>
                <a:spcPts val="0"/>
              </a:spcBef>
              <a:spcAft>
                <a:spcPts val="0"/>
              </a:spcAft>
              <a:buNone/>
              <a:defRPr sz="1400" b="0" i="0" u="none" strike="noStrike" cap="none" baseline="0">
                <a:solidFill>
                  <a:schemeClr val="tx1"/>
                </a:solidFill>
                <a:latin typeface="+mn-lt"/>
                <a:ea typeface="+mn-ea"/>
                <a:cs typeface="+mn-cs"/>
                <a:sym typeface="Arial"/>
              </a:defRPr>
            </a:lvl5pPr>
            <a:lvl6pPr marR="0" algn="l" rtl="0">
              <a:lnSpc>
                <a:spcPct val="100000"/>
              </a:lnSpc>
              <a:spcBef>
                <a:spcPts val="0"/>
              </a:spcBef>
              <a:spcAft>
                <a:spcPts val="0"/>
              </a:spcAft>
              <a:buNone/>
              <a:defRPr sz="1400" b="0" i="0" u="none" strike="noStrike" cap="none" baseline="0">
                <a:solidFill>
                  <a:schemeClr val="tx1"/>
                </a:solidFill>
                <a:latin typeface="+mn-lt"/>
                <a:ea typeface="+mn-ea"/>
                <a:cs typeface="+mn-cs"/>
                <a:sym typeface="Arial"/>
              </a:defRPr>
            </a:lvl6pPr>
            <a:lvl7pPr marR="0" algn="l" rtl="0">
              <a:lnSpc>
                <a:spcPct val="100000"/>
              </a:lnSpc>
              <a:spcBef>
                <a:spcPts val="0"/>
              </a:spcBef>
              <a:spcAft>
                <a:spcPts val="0"/>
              </a:spcAft>
              <a:buNone/>
              <a:defRPr sz="1400" b="0" i="0" u="none" strike="noStrike" cap="none" baseline="0">
                <a:solidFill>
                  <a:schemeClr val="tx1"/>
                </a:solidFill>
                <a:latin typeface="+mn-lt"/>
                <a:ea typeface="+mn-ea"/>
                <a:cs typeface="+mn-cs"/>
                <a:sym typeface="Arial"/>
              </a:defRPr>
            </a:lvl7pPr>
            <a:lvl8pPr marR="0" algn="l" rtl="0">
              <a:lnSpc>
                <a:spcPct val="100000"/>
              </a:lnSpc>
              <a:spcBef>
                <a:spcPts val="0"/>
              </a:spcBef>
              <a:spcAft>
                <a:spcPts val="0"/>
              </a:spcAft>
              <a:buNone/>
              <a:defRPr sz="1400" b="0" i="0" u="none" strike="noStrike" cap="none" baseline="0">
                <a:solidFill>
                  <a:schemeClr val="tx1"/>
                </a:solidFill>
                <a:latin typeface="+mn-lt"/>
                <a:ea typeface="+mn-ea"/>
                <a:cs typeface="+mn-cs"/>
                <a:sym typeface="Arial"/>
              </a:defRPr>
            </a:lvl8pPr>
            <a:lvl9pPr marR="0" algn="l" rtl="0">
              <a:lnSpc>
                <a:spcPct val="100000"/>
              </a:lnSpc>
              <a:spcBef>
                <a:spcPts val="0"/>
              </a:spcBef>
              <a:spcAft>
                <a:spcPts val="0"/>
              </a:spcAft>
              <a:buNone/>
              <a:defRPr sz="1400" b="0" i="0" u="none" strike="noStrike" cap="none" baseline="0">
                <a:solidFill>
                  <a:schemeClr val="tx1"/>
                </a:solidFill>
                <a:latin typeface="+mn-lt"/>
                <a:ea typeface="+mn-ea"/>
                <a:cs typeface="+mn-cs"/>
                <a:sym typeface="Arial"/>
              </a:defRPr>
            </a:lvl9pPr>
          </a:lstStyle>
          <a:p>
            <a:pPr algn="ctr"/>
            <a:endParaRPr lang="fr-FR"/>
          </a:p>
        </p:txBody>
      </p:sp>
      <p:sp>
        <p:nvSpPr>
          <p:cNvPr id="31" name="Forme libre 30"/>
          <p:cNvSpPr/>
          <p:nvPr/>
        </p:nvSpPr>
        <p:spPr>
          <a:xfrm>
            <a:off x="4850720" y="2450178"/>
            <a:ext cx="2241559" cy="1765737"/>
          </a:xfrm>
          <a:custGeom>
            <a:avLst/>
            <a:gdLst>
              <a:gd name="connsiteX0" fmla="*/ 1939158 w 1939158"/>
              <a:gd name="connsiteY0" fmla="*/ 0 h 1229710"/>
              <a:gd name="connsiteX1" fmla="*/ 583324 w 1939158"/>
              <a:gd name="connsiteY1" fmla="*/ 315310 h 1229710"/>
              <a:gd name="connsiteX2" fmla="*/ 0 w 1939158"/>
              <a:gd name="connsiteY2" fmla="*/ 1229710 h 1229710"/>
            </a:gdLst>
            <a:ahLst/>
            <a:cxnLst>
              <a:cxn ang="0">
                <a:pos x="connsiteX0" y="connsiteY0"/>
              </a:cxn>
              <a:cxn ang="0">
                <a:pos x="connsiteX1" y="connsiteY1"/>
              </a:cxn>
              <a:cxn ang="0">
                <a:pos x="connsiteX2" y="connsiteY2"/>
              </a:cxn>
            </a:cxnLst>
            <a:rect l="l" t="t" r="r" b="b"/>
            <a:pathLst>
              <a:path w="1939158" h="1229710">
                <a:moveTo>
                  <a:pt x="1939158" y="0"/>
                </a:moveTo>
                <a:cubicBezTo>
                  <a:pt x="1422837" y="55179"/>
                  <a:pt x="906517" y="110358"/>
                  <a:pt x="583324" y="315310"/>
                </a:cubicBezTo>
                <a:cubicBezTo>
                  <a:pt x="260131" y="520262"/>
                  <a:pt x="130065" y="874986"/>
                  <a:pt x="0" y="1229710"/>
                </a:cubicBezTo>
              </a:path>
            </a:pathLst>
          </a:custGeom>
          <a:ln w="38100">
            <a:tailEnd type="triangle"/>
          </a:ln>
        </p:spPr>
        <p:style>
          <a:lnRef idx="1">
            <a:schemeClr val="accent1"/>
          </a:lnRef>
          <a:fillRef idx="0">
            <a:schemeClr val="accent1"/>
          </a:fillRef>
          <a:effectRef idx="0">
            <a:schemeClr val="accent1"/>
          </a:effectRef>
          <a:fontRef idx="minor">
            <a:schemeClr val="tx1"/>
          </a:fontRef>
        </p:style>
        <p:txBody>
          <a:bodyPr rtlCol="0" anchor="ctr"/>
          <a:ls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chemeClr val="tx1"/>
                </a:solidFill>
                <a:latin typeface="+mn-lt"/>
                <a:ea typeface="+mn-ea"/>
                <a:cs typeface="+mn-cs"/>
                <a:sym typeface="Arial"/>
              </a:defRPr>
            </a:lvl1pPr>
            <a:lvl2pPr marR="0" algn="l" rtl="0">
              <a:lnSpc>
                <a:spcPct val="100000"/>
              </a:lnSpc>
              <a:spcBef>
                <a:spcPts val="0"/>
              </a:spcBef>
              <a:spcAft>
                <a:spcPts val="0"/>
              </a:spcAft>
              <a:buNone/>
              <a:defRPr sz="1400" b="0" i="0" u="none" strike="noStrike" cap="none" baseline="0">
                <a:solidFill>
                  <a:schemeClr val="tx1"/>
                </a:solidFill>
                <a:latin typeface="+mn-lt"/>
                <a:ea typeface="+mn-ea"/>
                <a:cs typeface="+mn-cs"/>
                <a:sym typeface="Arial"/>
              </a:defRPr>
            </a:lvl2pPr>
            <a:lvl3pPr marR="0" algn="l" rtl="0">
              <a:lnSpc>
                <a:spcPct val="100000"/>
              </a:lnSpc>
              <a:spcBef>
                <a:spcPts val="0"/>
              </a:spcBef>
              <a:spcAft>
                <a:spcPts val="0"/>
              </a:spcAft>
              <a:buNone/>
              <a:defRPr sz="1400" b="0" i="0" u="none" strike="noStrike" cap="none" baseline="0">
                <a:solidFill>
                  <a:schemeClr val="tx1"/>
                </a:solidFill>
                <a:latin typeface="+mn-lt"/>
                <a:ea typeface="+mn-ea"/>
                <a:cs typeface="+mn-cs"/>
                <a:sym typeface="Arial"/>
              </a:defRPr>
            </a:lvl3pPr>
            <a:lvl4pPr marR="0" algn="l" rtl="0">
              <a:lnSpc>
                <a:spcPct val="100000"/>
              </a:lnSpc>
              <a:spcBef>
                <a:spcPts val="0"/>
              </a:spcBef>
              <a:spcAft>
                <a:spcPts val="0"/>
              </a:spcAft>
              <a:buNone/>
              <a:defRPr sz="1400" b="0" i="0" u="none" strike="noStrike" cap="none" baseline="0">
                <a:solidFill>
                  <a:schemeClr val="tx1"/>
                </a:solidFill>
                <a:latin typeface="+mn-lt"/>
                <a:ea typeface="+mn-ea"/>
                <a:cs typeface="+mn-cs"/>
                <a:sym typeface="Arial"/>
              </a:defRPr>
            </a:lvl4pPr>
            <a:lvl5pPr marR="0" algn="l" rtl="0">
              <a:lnSpc>
                <a:spcPct val="100000"/>
              </a:lnSpc>
              <a:spcBef>
                <a:spcPts val="0"/>
              </a:spcBef>
              <a:spcAft>
                <a:spcPts val="0"/>
              </a:spcAft>
              <a:buNone/>
              <a:defRPr sz="1400" b="0" i="0" u="none" strike="noStrike" cap="none" baseline="0">
                <a:solidFill>
                  <a:schemeClr val="tx1"/>
                </a:solidFill>
                <a:latin typeface="+mn-lt"/>
                <a:ea typeface="+mn-ea"/>
                <a:cs typeface="+mn-cs"/>
                <a:sym typeface="Arial"/>
              </a:defRPr>
            </a:lvl5pPr>
            <a:lvl6pPr marR="0" algn="l" rtl="0">
              <a:lnSpc>
                <a:spcPct val="100000"/>
              </a:lnSpc>
              <a:spcBef>
                <a:spcPts val="0"/>
              </a:spcBef>
              <a:spcAft>
                <a:spcPts val="0"/>
              </a:spcAft>
              <a:buNone/>
              <a:defRPr sz="1400" b="0" i="0" u="none" strike="noStrike" cap="none" baseline="0">
                <a:solidFill>
                  <a:schemeClr val="tx1"/>
                </a:solidFill>
                <a:latin typeface="+mn-lt"/>
                <a:ea typeface="+mn-ea"/>
                <a:cs typeface="+mn-cs"/>
                <a:sym typeface="Arial"/>
              </a:defRPr>
            </a:lvl6pPr>
            <a:lvl7pPr marR="0" algn="l" rtl="0">
              <a:lnSpc>
                <a:spcPct val="100000"/>
              </a:lnSpc>
              <a:spcBef>
                <a:spcPts val="0"/>
              </a:spcBef>
              <a:spcAft>
                <a:spcPts val="0"/>
              </a:spcAft>
              <a:buNone/>
              <a:defRPr sz="1400" b="0" i="0" u="none" strike="noStrike" cap="none" baseline="0">
                <a:solidFill>
                  <a:schemeClr val="tx1"/>
                </a:solidFill>
                <a:latin typeface="+mn-lt"/>
                <a:ea typeface="+mn-ea"/>
                <a:cs typeface="+mn-cs"/>
                <a:sym typeface="Arial"/>
              </a:defRPr>
            </a:lvl7pPr>
            <a:lvl8pPr marR="0" algn="l" rtl="0">
              <a:lnSpc>
                <a:spcPct val="100000"/>
              </a:lnSpc>
              <a:spcBef>
                <a:spcPts val="0"/>
              </a:spcBef>
              <a:spcAft>
                <a:spcPts val="0"/>
              </a:spcAft>
              <a:buNone/>
              <a:defRPr sz="1400" b="0" i="0" u="none" strike="noStrike" cap="none" baseline="0">
                <a:solidFill>
                  <a:schemeClr val="tx1"/>
                </a:solidFill>
                <a:latin typeface="+mn-lt"/>
                <a:ea typeface="+mn-ea"/>
                <a:cs typeface="+mn-cs"/>
                <a:sym typeface="Arial"/>
              </a:defRPr>
            </a:lvl8pPr>
            <a:lvl9pPr marR="0" algn="l" rtl="0">
              <a:lnSpc>
                <a:spcPct val="100000"/>
              </a:lnSpc>
              <a:spcBef>
                <a:spcPts val="0"/>
              </a:spcBef>
              <a:spcAft>
                <a:spcPts val="0"/>
              </a:spcAft>
              <a:buNone/>
              <a:defRPr sz="1400" b="0" i="0" u="none" strike="noStrike" cap="none" baseline="0">
                <a:solidFill>
                  <a:schemeClr val="tx1"/>
                </a:solidFill>
                <a:latin typeface="+mn-lt"/>
                <a:ea typeface="+mn-ea"/>
                <a:cs typeface="+mn-cs"/>
                <a:sym typeface="Arial"/>
              </a:defRPr>
            </a:lvl9pPr>
          </a:lstStyle>
          <a:p>
            <a:pPr algn="ctr"/>
            <a:endParaRPr lang="fr-FR"/>
          </a:p>
        </p:txBody>
      </p:sp>
      <p:sp>
        <p:nvSpPr>
          <p:cNvPr id="32" name="ZoneTexte 15"/>
          <p:cNvSpPr txBox="1"/>
          <p:nvPr/>
        </p:nvSpPr>
        <p:spPr>
          <a:xfrm>
            <a:off x="3585667" y="3047764"/>
            <a:ext cx="2304256" cy="646331"/>
          </a:xfrm>
          <a:prstGeom prst="rect">
            <a:avLst/>
          </a:prstGeom>
          <a:noFill/>
          <a:ln>
            <a:solidFill>
              <a:schemeClr val="tx1"/>
            </a:solidFill>
          </a:ln>
        </p:spPr>
        <p:txBody>
          <a:bodyPr wrap="square" rtlCol="0">
            <a:spAutoFit/>
          </a:bodyPr>
          <a:ls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a:lstStyle>
          <a:p>
            <a:r>
              <a:rPr lang="fr-FR" dirty="0"/>
              <a:t>5 bis – feuille de présence  + facture</a:t>
            </a:r>
          </a:p>
        </p:txBody>
      </p:sp>
      <p:sp>
        <p:nvSpPr>
          <p:cNvPr id="33" name="ZoneTexte 16"/>
          <p:cNvSpPr txBox="1"/>
          <p:nvPr/>
        </p:nvSpPr>
        <p:spPr>
          <a:xfrm>
            <a:off x="201291" y="1648421"/>
            <a:ext cx="2404714" cy="646331"/>
          </a:xfrm>
          <a:prstGeom prst="rect">
            <a:avLst/>
          </a:prstGeom>
          <a:noFill/>
          <a:ln>
            <a:solidFill>
              <a:schemeClr val="tx1"/>
            </a:solidFill>
          </a:ln>
          <a:scene3d>
            <a:camera prst="orthographicFront"/>
            <a:lightRig rig="threePt" dir="t"/>
          </a:scene3d>
          <a:sp3d>
            <a:bevelT/>
          </a:sp3d>
        </p:spPr>
        <p:txBody>
          <a:bodyPr wrap="square" rtlCol="0">
            <a:spAutoFit/>
          </a:bodyPr>
          <a:ls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a:lstStyle>
          <a:p>
            <a:pPr algn="ctr"/>
            <a:r>
              <a:rPr lang="fr-FR" sz="3600" dirty="0" smtClean="0"/>
              <a:t>CLUB</a:t>
            </a:r>
            <a:r>
              <a:rPr lang="fr-FR" dirty="0" smtClean="0"/>
              <a:t> </a:t>
            </a:r>
            <a:endParaRPr lang="fr-FR" dirty="0"/>
          </a:p>
        </p:txBody>
      </p:sp>
      <p:sp>
        <p:nvSpPr>
          <p:cNvPr id="34" name="ZoneTexte 17"/>
          <p:cNvSpPr txBox="1"/>
          <p:nvPr/>
        </p:nvSpPr>
        <p:spPr>
          <a:xfrm>
            <a:off x="5961931" y="1720428"/>
            <a:ext cx="2736304" cy="584775"/>
          </a:xfrm>
          <a:prstGeom prst="rect">
            <a:avLst/>
          </a:prstGeom>
          <a:noFill/>
          <a:ln>
            <a:solidFill>
              <a:schemeClr val="tx1"/>
            </a:solidFill>
          </a:ln>
          <a:scene3d>
            <a:camera prst="orthographicFront"/>
            <a:lightRig rig="threePt" dir="t"/>
          </a:scene3d>
          <a:sp3d>
            <a:bevelT/>
          </a:sp3d>
        </p:spPr>
        <p:txBody>
          <a:bodyPr wrap="square" rtlCol="0">
            <a:spAutoFit/>
          </a:bodyPr>
          <a:ls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a:lstStyle>
          <a:p>
            <a:pPr algn="ctr"/>
            <a:r>
              <a:rPr lang="fr-FR" sz="3200" dirty="0" smtClean="0"/>
              <a:t>IREF</a:t>
            </a:r>
            <a:endParaRPr lang="fr-FR" sz="3200" dirty="0"/>
          </a:p>
        </p:txBody>
      </p:sp>
      <p:sp>
        <p:nvSpPr>
          <p:cNvPr id="35" name="ZoneTexte 18"/>
          <p:cNvSpPr txBox="1"/>
          <p:nvPr/>
        </p:nvSpPr>
        <p:spPr>
          <a:xfrm>
            <a:off x="5072720" y="831506"/>
            <a:ext cx="1778421" cy="738664"/>
          </a:xfrm>
          <a:prstGeom prst="rect">
            <a:avLst/>
          </a:prstGeom>
          <a:noFill/>
          <a:ln>
            <a:solidFill>
              <a:schemeClr val="tx1"/>
            </a:solidFill>
          </a:ln>
        </p:spPr>
        <p:txBody>
          <a:bodyPr wrap="square" rtlCol="0">
            <a:spAutoFit/>
          </a:bodyPr>
          <a:ls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a:lstStyle>
          <a:p>
            <a:r>
              <a:rPr lang="fr-FR" dirty="0"/>
              <a:t>1 </a:t>
            </a:r>
            <a:r>
              <a:rPr lang="fr-FR" dirty="0" smtClean="0"/>
              <a:t>– Demande Accompagnement validé par CDD </a:t>
            </a:r>
            <a:endParaRPr lang="fr-FR" dirty="0"/>
          </a:p>
        </p:txBody>
      </p:sp>
      <p:sp>
        <p:nvSpPr>
          <p:cNvPr id="36" name="ZoneTexte 19"/>
          <p:cNvSpPr txBox="1"/>
          <p:nvPr/>
        </p:nvSpPr>
        <p:spPr>
          <a:xfrm>
            <a:off x="345307" y="4168700"/>
            <a:ext cx="1440160" cy="923330"/>
          </a:xfrm>
          <a:prstGeom prst="rect">
            <a:avLst/>
          </a:prstGeom>
          <a:solidFill>
            <a:schemeClr val="bg1"/>
          </a:solidFill>
          <a:ln>
            <a:solidFill>
              <a:schemeClr val="tx1"/>
            </a:solidFill>
          </a:ln>
        </p:spPr>
        <p:txBody>
          <a:bodyPr wrap="square" rtlCol="0">
            <a:spAutoFit/>
          </a:bodyPr>
          <a:ls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a:lstStyle>
          <a:p>
            <a:r>
              <a:rPr lang="fr-FR" dirty="0"/>
              <a:t>3 – demande de prise en charge </a:t>
            </a:r>
          </a:p>
        </p:txBody>
      </p:sp>
      <p:sp>
        <p:nvSpPr>
          <p:cNvPr id="37" name="Forme libre 36"/>
          <p:cNvSpPr/>
          <p:nvPr/>
        </p:nvSpPr>
        <p:spPr>
          <a:xfrm>
            <a:off x="575638" y="2475230"/>
            <a:ext cx="2956034" cy="2385847"/>
          </a:xfrm>
          <a:custGeom>
            <a:avLst/>
            <a:gdLst>
              <a:gd name="connsiteX0" fmla="*/ 365234 w 2956034"/>
              <a:gd name="connsiteY0" fmla="*/ 0 h 2385847"/>
              <a:gd name="connsiteX1" fmla="*/ 365234 w 2956034"/>
              <a:gd name="connsiteY1" fmla="*/ 1308537 h 2385847"/>
              <a:gd name="connsiteX2" fmla="*/ 2556641 w 2956034"/>
              <a:gd name="connsiteY2" fmla="*/ 2222937 h 2385847"/>
              <a:gd name="connsiteX3" fmla="*/ 2761593 w 2956034"/>
              <a:gd name="connsiteY3" fmla="*/ 2286000 h 2385847"/>
            </a:gdLst>
            <a:ahLst/>
            <a:cxnLst>
              <a:cxn ang="0">
                <a:pos x="connsiteX0" y="connsiteY0"/>
              </a:cxn>
              <a:cxn ang="0">
                <a:pos x="connsiteX1" y="connsiteY1"/>
              </a:cxn>
              <a:cxn ang="0">
                <a:pos x="connsiteX2" y="connsiteY2"/>
              </a:cxn>
              <a:cxn ang="0">
                <a:pos x="connsiteX3" y="connsiteY3"/>
              </a:cxn>
            </a:cxnLst>
            <a:rect l="l" t="t" r="r" b="b"/>
            <a:pathLst>
              <a:path w="2956034" h="2385847">
                <a:moveTo>
                  <a:pt x="365234" y="0"/>
                </a:moveTo>
                <a:cubicBezTo>
                  <a:pt x="182617" y="469024"/>
                  <a:pt x="0" y="938048"/>
                  <a:pt x="365234" y="1308537"/>
                </a:cubicBezTo>
                <a:cubicBezTo>
                  <a:pt x="730468" y="1679026"/>
                  <a:pt x="2157248" y="2060027"/>
                  <a:pt x="2556641" y="2222937"/>
                </a:cubicBezTo>
                <a:cubicBezTo>
                  <a:pt x="2956034" y="2385847"/>
                  <a:pt x="2858813" y="2335923"/>
                  <a:pt x="2761593" y="2286000"/>
                </a:cubicBezTo>
              </a:path>
            </a:pathLst>
          </a:custGeom>
          <a:ln w="38100">
            <a:tailEnd type="triangle"/>
          </a:ln>
        </p:spPr>
        <p:style>
          <a:lnRef idx="1">
            <a:schemeClr val="accent1"/>
          </a:lnRef>
          <a:fillRef idx="0">
            <a:schemeClr val="accent1"/>
          </a:fillRef>
          <a:effectRef idx="0">
            <a:schemeClr val="accent1"/>
          </a:effectRef>
          <a:fontRef idx="minor">
            <a:schemeClr val="tx1"/>
          </a:fontRef>
        </p:style>
        <p:txBody>
          <a:bodyPr rtlCol="0" anchor="ctr"/>
          <a:ls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chemeClr val="tx1"/>
                </a:solidFill>
                <a:latin typeface="+mn-lt"/>
                <a:ea typeface="+mn-ea"/>
                <a:cs typeface="+mn-cs"/>
                <a:sym typeface="Arial"/>
              </a:defRPr>
            </a:lvl1pPr>
            <a:lvl2pPr marR="0" algn="l" rtl="0">
              <a:lnSpc>
                <a:spcPct val="100000"/>
              </a:lnSpc>
              <a:spcBef>
                <a:spcPts val="0"/>
              </a:spcBef>
              <a:spcAft>
                <a:spcPts val="0"/>
              </a:spcAft>
              <a:buNone/>
              <a:defRPr sz="1400" b="0" i="0" u="none" strike="noStrike" cap="none" baseline="0">
                <a:solidFill>
                  <a:schemeClr val="tx1"/>
                </a:solidFill>
                <a:latin typeface="+mn-lt"/>
                <a:ea typeface="+mn-ea"/>
                <a:cs typeface="+mn-cs"/>
                <a:sym typeface="Arial"/>
              </a:defRPr>
            </a:lvl2pPr>
            <a:lvl3pPr marR="0" algn="l" rtl="0">
              <a:lnSpc>
                <a:spcPct val="100000"/>
              </a:lnSpc>
              <a:spcBef>
                <a:spcPts val="0"/>
              </a:spcBef>
              <a:spcAft>
                <a:spcPts val="0"/>
              </a:spcAft>
              <a:buNone/>
              <a:defRPr sz="1400" b="0" i="0" u="none" strike="noStrike" cap="none" baseline="0">
                <a:solidFill>
                  <a:schemeClr val="tx1"/>
                </a:solidFill>
                <a:latin typeface="+mn-lt"/>
                <a:ea typeface="+mn-ea"/>
                <a:cs typeface="+mn-cs"/>
                <a:sym typeface="Arial"/>
              </a:defRPr>
            </a:lvl3pPr>
            <a:lvl4pPr marR="0" algn="l" rtl="0">
              <a:lnSpc>
                <a:spcPct val="100000"/>
              </a:lnSpc>
              <a:spcBef>
                <a:spcPts val="0"/>
              </a:spcBef>
              <a:spcAft>
                <a:spcPts val="0"/>
              </a:spcAft>
              <a:buNone/>
              <a:defRPr sz="1400" b="0" i="0" u="none" strike="noStrike" cap="none" baseline="0">
                <a:solidFill>
                  <a:schemeClr val="tx1"/>
                </a:solidFill>
                <a:latin typeface="+mn-lt"/>
                <a:ea typeface="+mn-ea"/>
                <a:cs typeface="+mn-cs"/>
                <a:sym typeface="Arial"/>
              </a:defRPr>
            </a:lvl4pPr>
            <a:lvl5pPr marR="0" algn="l" rtl="0">
              <a:lnSpc>
                <a:spcPct val="100000"/>
              </a:lnSpc>
              <a:spcBef>
                <a:spcPts val="0"/>
              </a:spcBef>
              <a:spcAft>
                <a:spcPts val="0"/>
              </a:spcAft>
              <a:buNone/>
              <a:defRPr sz="1400" b="0" i="0" u="none" strike="noStrike" cap="none" baseline="0">
                <a:solidFill>
                  <a:schemeClr val="tx1"/>
                </a:solidFill>
                <a:latin typeface="+mn-lt"/>
                <a:ea typeface="+mn-ea"/>
                <a:cs typeface="+mn-cs"/>
                <a:sym typeface="Arial"/>
              </a:defRPr>
            </a:lvl5pPr>
            <a:lvl6pPr marR="0" algn="l" rtl="0">
              <a:lnSpc>
                <a:spcPct val="100000"/>
              </a:lnSpc>
              <a:spcBef>
                <a:spcPts val="0"/>
              </a:spcBef>
              <a:spcAft>
                <a:spcPts val="0"/>
              </a:spcAft>
              <a:buNone/>
              <a:defRPr sz="1400" b="0" i="0" u="none" strike="noStrike" cap="none" baseline="0">
                <a:solidFill>
                  <a:schemeClr val="tx1"/>
                </a:solidFill>
                <a:latin typeface="+mn-lt"/>
                <a:ea typeface="+mn-ea"/>
                <a:cs typeface="+mn-cs"/>
                <a:sym typeface="Arial"/>
              </a:defRPr>
            </a:lvl6pPr>
            <a:lvl7pPr marR="0" algn="l" rtl="0">
              <a:lnSpc>
                <a:spcPct val="100000"/>
              </a:lnSpc>
              <a:spcBef>
                <a:spcPts val="0"/>
              </a:spcBef>
              <a:spcAft>
                <a:spcPts val="0"/>
              </a:spcAft>
              <a:buNone/>
              <a:defRPr sz="1400" b="0" i="0" u="none" strike="noStrike" cap="none" baseline="0">
                <a:solidFill>
                  <a:schemeClr val="tx1"/>
                </a:solidFill>
                <a:latin typeface="+mn-lt"/>
                <a:ea typeface="+mn-ea"/>
                <a:cs typeface="+mn-cs"/>
                <a:sym typeface="Arial"/>
              </a:defRPr>
            </a:lvl7pPr>
            <a:lvl8pPr marR="0" algn="l" rtl="0">
              <a:lnSpc>
                <a:spcPct val="100000"/>
              </a:lnSpc>
              <a:spcBef>
                <a:spcPts val="0"/>
              </a:spcBef>
              <a:spcAft>
                <a:spcPts val="0"/>
              </a:spcAft>
              <a:buNone/>
              <a:defRPr sz="1400" b="0" i="0" u="none" strike="noStrike" cap="none" baseline="0">
                <a:solidFill>
                  <a:schemeClr val="tx1"/>
                </a:solidFill>
                <a:latin typeface="+mn-lt"/>
                <a:ea typeface="+mn-ea"/>
                <a:cs typeface="+mn-cs"/>
                <a:sym typeface="Arial"/>
              </a:defRPr>
            </a:lvl8pPr>
            <a:lvl9pPr marR="0" algn="l" rtl="0">
              <a:lnSpc>
                <a:spcPct val="100000"/>
              </a:lnSpc>
              <a:spcBef>
                <a:spcPts val="0"/>
              </a:spcBef>
              <a:spcAft>
                <a:spcPts val="0"/>
              </a:spcAft>
              <a:buNone/>
              <a:defRPr sz="1400" b="0" i="0" u="none" strike="noStrike" cap="none" baseline="0">
                <a:solidFill>
                  <a:schemeClr val="tx1"/>
                </a:solidFill>
                <a:latin typeface="+mn-lt"/>
                <a:ea typeface="+mn-ea"/>
                <a:cs typeface="+mn-cs"/>
                <a:sym typeface="Arial"/>
              </a:defRPr>
            </a:lvl9pPr>
          </a:lstStyle>
          <a:p>
            <a:pPr algn="ctr"/>
            <a:endParaRPr lang="fr-FR"/>
          </a:p>
        </p:txBody>
      </p:sp>
    </p:spTree>
  </p:cSld>
  <p:clrMapOvr>
    <a:masterClrMapping/>
  </p:clrMapOvr>
  <p:transition spd="slow">
    <p:cu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30"/>
        <p:cNvGrpSpPr/>
        <p:nvPr/>
      </p:nvGrpSpPr>
      <p:grpSpPr>
        <a:xfrm>
          <a:off x="0" y="0"/>
          <a:ext cx="0" cy="0"/>
          <a:chOff x="0" y="0"/>
          <a:chExt cx="0" cy="0"/>
        </a:xfrm>
      </p:grpSpPr>
      <p:sp>
        <p:nvSpPr>
          <p:cNvPr id="19" name="Rectangle 18"/>
          <p:cNvSpPr/>
          <p:nvPr/>
        </p:nvSpPr>
        <p:spPr>
          <a:xfrm>
            <a:off x="323528" y="1635646"/>
            <a:ext cx="8136904" cy="2492990"/>
          </a:xfrm>
          <a:prstGeom prst="rect">
            <a:avLst/>
          </a:prstGeom>
        </p:spPr>
        <p:txBody>
          <a:bodyPr wrap="square">
            <a:spAutoFit/>
          </a:bodyPr>
          <a:lstStyle/>
          <a:p>
            <a:r>
              <a:rPr lang="fr-FR" sz="2800" b="1" i="1" dirty="0" smtClean="0">
                <a:latin typeface="Calibri" pitchFamily="34" charset="0"/>
              </a:rPr>
              <a:t>Objectif de la ligue :</a:t>
            </a:r>
          </a:p>
          <a:p>
            <a:endParaRPr lang="fr-FR" sz="1600" dirty="0" smtClean="0">
              <a:latin typeface="Calibri" pitchFamily="34" charset="0"/>
            </a:endParaRPr>
          </a:p>
          <a:p>
            <a:r>
              <a:rPr lang="fr-FR" sz="1600" dirty="0" smtClean="0">
                <a:latin typeface="Calibri" pitchFamily="34" charset="0"/>
              </a:rPr>
              <a:t>Une vingtaine d’accompagnements vers l’emploi ou la pérennisation d’emploi par année sur toute la région</a:t>
            </a:r>
            <a:r>
              <a:rPr lang="fr-FR" sz="1600" dirty="0" smtClean="0">
                <a:latin typeface="Calibri" pitchFamily="34" charset="0"/>
              </a:rPr>
              <a:t>.</a:t>
            </a:r>
          </a:p>
          <a:p>
            <a:endParaRPr lang="fr-FR" sz="1600" dirty="0">
              <a:latin typeface="Calibri" pitchFamily="34" charset="0"/>
            </a:endParaRPr>
          </a:p>
          <a:p>
            <a:r>
              <a:rPr lang="fr-FR" sz="1600" dirty="0" smtClean="0">
                <a:latin typeface="Calibri" pitchFamily="34" charset="0"/>
              </a:rPr>
              <a:t>En ce qui concerne la Sarthe, nous avons proposé quatre clubs. </a:t>
            </a:r>
            <a:endParaRPr lang="fr-FR" sz="1600" dirty="0">
              <a:latin typeface="Calibri" pitchFamily="34" charset="0"/>
            </a:endParaRPr>
          </a:p>
          <a:p>
            <a:r>
              <a:rPr lang="fr-FR" sz="1600" dirty="0" smtClean="0">
                <a:latin typeface="Calibri" pitchFamily="34" charset="0"/>
              </a:rPr>
              <a:t>Nous vous invitons à prendre contact avec Fabrice TOLLET et Alain PIRON, les deux référents </a:t>
            </a:r>
            <a:r>
              <a:rPr lang="fr-FR" sz="1600" smtClean="0">
                <a:latin typeface="Calibri" pitchFamily="34" charset="0"/>
              </a:rPr>
              <a:t>en Sarthe.</a:t>
            </a:r>
            <a:endParaRPr lang="fr-FR" sz="1600" dirty="0" smtClean="0">
              <a:latin typeface="Calibri" pitchFamily="34" charset="0"/>
            </a:endParaRPr>
          </a:p>
          <a:p>
            <a:r>
              <a:rPr lang="fr-FR" sz="1600" dirty="0" smtClean="0">
                <a:latin typeface="Calibri" pitchFamily="34" charset="0"/>
              </a:rPr>
              <a:t>	</a:t>
            </a:r>
            <a:endParaRPr lang="fr-FR" sz="1600" dirty="0">
              <a:latin typeface="Calibri" pitchFamily="34" charset="0"/>
            </a:endParaRPr>
          </a:p>
        </p:txBody>
      </p:sp>
    </p:spTree>
  </p:cSld>
  <p:clrMapOvr>
    <a:masterClrMapping/>
  </p:clrMapOvr>
  <p:transition spd="slow">
    <p:cut/>
  </p:transition>
  <p:timing>
    <p:tnLst>
      <p:par>
        <p:cTn id="1" dur="indefinite" restart="never" nodeType="tmRoot"/>
      </p:par>
    </p:tnLst>
  </p:timing>
</p:sld>
</file>

<file path=ppt/theme/theme1.xml><?xml version="1.0" encoding="utf-8"?>
<a:theme xmlns:a="http://schemas.openxmlformats.org/drawingml/2006/main" name="simple-light">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1034</TotalTime>
  <Words>320</Words>
  <Application>Microsoft Office PowerPoint</Application>
  <PresentationFormat>Affichage à l'écran (16:9)</PresentationFormat>
  <Paragraphs>61</Paragraphs>
  <Slides>8</Slides>
  <Notes>8</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8</vt:i4>
      </vt:variant>
    </vt:vector>
  </HeadingPairs>
  <TitlesOfParts>
    <vt:vector size="12" baseType="lpstr">
      <vt:lpstr>Arial</vt:lpstr>
      <vt:lpstr>Calibri</vt:lpstr>
      <vt:lpstr>Times New Roman</vt:lpstr>
      <vt:lpstr>simple-light</vt:lpstr>
      <vt:lpstr> LE DISPOSITIF « ACCOMPAGNEMENT DE CLUBS »  Un rôle indispensable au développement de l’emploi dans le tennis de table ligérien</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PROJET D’ACCOMPAGNEMENT DE CLUBS</dc:title>
  <dc:creator>ADMIN</dc:creator>
  <cp:lastModifiedBy>alain piron</cp:lastModifiedBy>
  <cp:revision>88</cp:revision>
  <dcterms:modified xsi:type="dcterms:W3CDTF">2014-06-02T09:06:55Z</dcterms:modified>
</cp:coreProperties>
</file>