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png" ContentType="image/png"/>
  <Override PartName="/ppt/media/image1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2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380736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749480" y="4355280"/>
            <a:ext cx="380736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70032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700320" y="435528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749480" y="435528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70032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749480" y="2619000"/>
            <a:ext cx="3807360" cy="3324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3807360" cy="3324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1857600" cy="3324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700320" y="2619000"/>
            <a:ext cx="1857600" cy="3324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066680" y="3419280"/>
            <a:ext cx="5211720" cy="25239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749480" y="435528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700320" y="2619000"/>
            <a:ext cx="1857600" cy="3324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1857600" cy="3324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70032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700320" y="435528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3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74948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700320" y="2619000"/>
            <a:ext cx="185760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749480" y="4355280"/>
            <a:ext cx="3806640" cy="1585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2520" y="5050800"/>
            <a:ext cx="3573720" cy="1806840"/>
          </a:xfrm>
          <a:prstGeom prst="rect">
            <a:avLst/>
          </a:prstGeom>
          <a:solidFill>
            <a:srgbClr val="009dd9"/>
          </a:solidFill>
        </p:spPr>
      </p:sp>
      <p:sp>
        <p:nvSpPr>
          <p:cNvPr id="1" name="CustomShape 2"/>
          <p:cNvSpPr/>
          <p:nvPr/>
        </p:nvSpPr>
        <p:spPr>
          <a:xfrm>
            <a:off x="-2520" y="5051160"/>
            <a:ext cx="9146160" cy="1806480"/>
          </a:xfrm>
          <a:prstGeom prst="rect">
            <a:avLst/>
          </a:prstGeom>
          <a:solidFill>
            <a:srgbClr val="0bd0d9"/>
          </a:solidFill>
        </p:spPr>
      </p:sp>
      <p:sp>
        <p:nvSpPr>
          <p:cNvPr id="2" name="CustomShape 3"/>
          <p:cNvSpPr/>
          <p:nvPr/>
        </p:nvSpPr>
        <p:spPr>
          <a:xfrm>
            <a:off x="0" y="2647800"/>
            <a:ext cx="3571560" cy="4209840"/>
          </a:xfrm>
          <a:prstGeom prst="rtTriangle">
            <a:avLst/>
          </a:prstGeom>
          <a:solidFill>
            <a:srgbClr val="009dd9"/>
          </a:solidFill>
        </p:spPr>
      </p:sp>
      <p:sp>
        <p:nvSpPr>
          <p:cNvPr id="3" name="CustomShape 4"/>
          <p:cNvSpPr/>
          <p:nvPr/>
        </p:nvSpPr>
        <p:spPr>
          <a:xfrm>
            <a:off x="7724880" y="0"/>
            <a:ext cx="6857640" cy="7724520"/>
          </a:xfrm>
          <a:prstGeom prst="rtTriangle">
            <a:avLst/>
          </a:prstGeom>
          <a:solidFill>
            <a:srgbClr val="0bd0d9"/>
          </a:solidFill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1066680" y="3419280"/>
            <a:ext cx="5211720" cy="1089000"/>
          </a:xfrm>
          <a:prstGeom prst="rect">
            <a:avLst/>
          </a:prstGeom>
        </p:spPr>
        <p:txBody>
          <a:bodyPr anchor="b" bIns="0"/>
          <a:p>
            <a:pPr>
              <a:lnSpc>
                <a:spcPct val="100000"/>
              </a:lnSpc>
            </a:pPr>
            <a:r>
              <a:rPr lang="fr-FR" sz="2800">
                <a:solidFill>
                  <a:srgbClr val="ffffff"/>
                </a:solidFill>
                <a:latin typeface="Franklin Gothic Medium"/>
              </a:rPr>
              <a:t>Cliquez pour éditer le format du texte-titreModifiez le style du titre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749480" y="2619000"/>
            <a:ext cx="3807360" cy="33242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b="1" lang="fr-FR" sz="3200">
                <a:solidFill>
                  <a:srgbClr val="000000"/>
                </a:solidFill>
                <a:latin typeface="Franklin Gothic Book"/>
              </a:rPr>
              <a:t>Septième niveau de planModifiez les styles du texte du masque</a:t>
            </a:r>
            <a:endParaRPr/>
          </a:p>
          <a:p>
            <a:pPr lvl="1">
              <a:lnSpc>
                <a:spcPct val="100000"/>
              </a:lnSpc>
              <a:buFont charset="2" typeface="Wingdings"/>
              <a:buChar char=""/>
            </a:pPr>
            <a:r>
              <a:rPr lang="fr-FR" sz="2800">
                <a:solidFill>
                  <a:srgbClr val="000000"/>
                </a:solidFill>
                <a:latin typeface="Franklin Gothic Book"/>
              </a:rPr>
              <a:t>Deuxième niveau</a:t>
            </a:r>
            <a:endParaRPr/>
          </a:p>
          <a:p>
            <a:pPr lvl="2">
              <a:lnSpc>
                <a:spcPct val="100000"/>
              </a:lnSpc>
              <a:buFont charset="2" typeface="Wingdings"/>
              <a:buChar char=""/>
            </a:pPr>
            <a:r>
              <a:rPr lang="fr-FR" sz="2400">
                <a:solidFill>
                  <a:srgbClr val="000000"/>
                </a:solidFill>
                <a:latin typeface="Franklin Gothic Book"/>
              </a:rPr>
              <a:t>Troisième niveau</a:t>
            </a:r>
            <a:endParaRPr/>
          </a:p>
          <a:p>
            <a:pPr lvl="3">
              <a:lnSpc>
                <a:spcPct val="100000"/>
              </a:lnSpc>
              <a:buFont charset="2" typeface="Wingdings"/>
              <a:buChar char=""/>
            </a:pPr>
            <a:r>
              <a:rPr lang="fr-FR" sz="2000">
                <a:solidFill>
                  <a:srgbClr val="000000"/>
                </a:solidFill>
                <a:latin typeface="Franklin Gothic Book"/>
              </a:rPr>
              <a:t>Quatrième niveau</a:t>
            </a:r>
            <a:endParaRPr/>
          </a:p>
          <a:p>
            <a:pPr lvl="4">
              <a:lnSpc>
                <a:spcPct val="100000"/>
              </a:lnSpc>
              <a:buFont charset="2" typeface="Wingdings"/>
              <a:buChar char=""/>
            </a:pPr>
            <a:r>
              <a:rPr lang="fr-FR" sz="2000">
                <a:solidFill>
                  <a:srgbClr val="000000"/>
                </a:solidFill>
                <a:latin typeface="Franklin Gothic Book"/>
              </a:rPr>
              <a:t>Cinquième niveau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1804320" y="4230720"/>
            <a:ext cx="5794560" cy="622800"/>
          </a:xfrm>
          <a:prstGeom prst="rect">
            <a:avLst/>
          </a:prstGeom>
        </p:spPr>
        <p:txBody>
          <a:bodyPr anchor="ctr"/>
          <a:p>
            <a:pPr>
              <a:buSzPct val="45000"/>
              <a:buFont typeface="StarSymbol"/>
              <a:buChar char=""/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b="1" lang="fr-FR" sz="1400">
                <a:solidFill>
                  <a:srgbClr val="ffffff"/>
                </a:solidFill>
                <a:latin typeface="Franklin Gothic Book"/>
              </a:rPr>
              <a:t>Septième niveau de planModifiez les styles du texte du masque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fr-FR">
                <a:solidFill>
                  <a:srgbClr val="000000"/>
                </a:solidFill>
                <a:latin typeface="Franklin Gothic Book"/>
              </a:rPr>
              <a:t>27/11/2013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3665B4A6-AB8F-496B-975E-91E8EB47CF20}" type="slidenum">
              <a:rPr lang="fr-FR">
                <a:solidFill>
                  <a:srgbClr val="04617b"/>
                </a:solidFill>
                <a:latin typeface="Franklin Gothic Book"/>
              </a:rPr>
              <a:t>&lt;numéro&gt;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611640" y="5013000"/>
            <a:ext cx="8375040" cy="1590840"/>
          </a:xfrm>
          <a:prstGeom prst="rect">
            <a:avLst/>
          </a:prstGeom>
        </p:spPr>
        <p:txBody>
          <a:bodyPr anchor="b" bIns="0"/>
          <a:p>
            <a:pPr algn="ctr">
              <a:lnSpc>
                <a:spcPct val="100000"/>
              </a:lnSpc>
            </a:pP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Table Cornilleau Colbat + Housse</a:t>
            </a:r>
            <a:r>
              <a:rPr lang="fr-FR" sz="2800">
                <a:solidFill>
                  <a:srgbClr val="002060"/>
                </a:solidFill>
                <a:latin typeface="Franklin Gothic Medium"/>
              </a:rPr>
              <a:t>
</a:t>
            </a:r>
            <a:r>
              <a:rPr b="1" lang="fr-FR" sz="2800">
                <a:solidFill>
                  <a:srgbClr val="ff0000"/>
                </a:solidFill>
                <a:latin typeface="Franklin Gothic Medium"/>
              </a:rPr>
              <a:t>479€90 </a:t>
            </a:r>
            <a:r>
              <a:rPr b="1" lang="fr-FR" sz="2000">
                <a:solidFill>
                  <a:srgbClr val="002060"/>
                </a:solidFill>
                <a:latin typeface="Franklin Gothic Medium"/>
              </a:rPr>
              <a:t>au lieu de </a:t>
            </a:r>
            <a:r>
              <a:rPr b="1" lang="fr-FR" sz="2000">
                <a:solidFill>
                  <a:srgbClr val="002060"/>
                </a:solidFill>
                <a:latin typeface="Franklin Gothic Medium"/>
              </a:rPr>
              <a:t>609€90 </a:t>
            </a:r>
            <a:r>
              <a:rPr b="1" lang="fr-FR" sz="2800">
                <a:solidFill>
                  <a:srgbClr val="002060"/>
                </a:solidFill>
                <a:latin typeface="Franklin Gothic Medium"/>
              </a:rPr>
              <a:t>
</a:t>
            </a:r>
            <a:endParaRPr/>
          </a:p>
        </p:txBody>
      </p:sp>
      <p:pic>
        <p:nvPicPr>
          <p:cNvPr descr="" id="4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572000" y="1124640"/>
            <a:ext cx="4428720" cy="3809520"/>
          </a:xfrm>
          <a:prstGeom prst="rect">
            <a:avLst/>
          </a:prstGeom>
        </p:spPr>
      </p:pic>
      <p:sp>
        <p:nvSpPr>
          <p:cNvPr id="44" name="TextShape 2"/>
          <p:cNvSpPr txBox="1"/>
          <p:nvPr/>
        </p:nvSpPr>
        <p:spPr>
          <a:xfrm>
            <a:off x="251640" y="188640"/>
            <a:ext cx="2673360" cy="453600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1 Pour une </a:t>
            </a:r>
            <a:r>
              <a:rPr b="1" lang="fr-FR" sz="1900" u="sng">
                <a:solidFill>
                  <a:srgbClr val="ffffff"/>
                </a:solidFill>
                <a:latin typeface="Franklin Gothic Book"/>
              </a:rPr>
              <a:t>Qualité du rebond</a:t>
            </a:r>
            <a:r>
              <a:rPr b="1" lang="fr-FR" sz="1900">
                <a:solidFill>
                  <a:srgbClr val="ffffff"/>
                </a:solidFill>
                <a:latin typeface="Franklin Gothic Book"/>
              </a:rPr>
              <a:t>  : panneau gris résine 6mm antireflet, encadrement acier  anticorrosion 60 mm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2 </a:t>
            </a:r>
            <a:r>
              <a:rPr b="1" lang="fr-FR" sz="1900" u="sng">
                <a:solidFill>
                  <a:srgbClr val="ffffff"/>
                </a:solidFill>
                <a:latin typeface="Franklin Gothic Book"/>
              </a:rPr>
              <a:t>Filet réglable en hauteur et tension</a:t>
            </a:r>
            <a:r>
              <a:rPr b="1" lang="fr-FR" sz="1900">
                <a:solidFill>
                  <a:srgbClr val="ffffff"/>
                </a:solidFill>
                <a:latin typeface="Franklin Gothic Book"/>
              </a:rPr>
              <a:t>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3 Pour une </a:t>
            </a:r>
            <a:r>
              <a:rPr b="1" lang="fr-FR" sz="1900" u="sng">
                <a:solidFill>
                  <a:srgbClr val="ffffff"/>
                </a:solidFill>
                <a:latin typeface="Franklin Gothic Book"/>
              </a:rPr>
              <a:t>Facilité de transport</a:t>
            </a:r>
            <a:r>
              <a:rPr b="1" lang="fr-FR" sz="1900">
                <a:solidFill>
                  <a:srgbClr val="ffffff"/>
                </a:solidFill>
                <a:latin typeface="Franklin Gothic Book"/>
              </a:rPr>
              <a:t>  : table pliable compacte.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5" name="CustomShape 3"/>
          <p:cNvSpPr/>
          <p:nvPr/>
        </p:nvSpPr>
        <p:spPr>
          <a:xfrm>
            <a:off x="5436000" y="1276920"/>
            <a:ext cx="3528000" cy="9126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fr-FR">
                <a:solidFill>
                  <a:srgbClr val="0070c0"/>
                </a:solidFill>
                <a:latin typeface="Franklin Gothic Book"/>
              </a:rPr>
              <a:t>Garantie 10 ans  sur les plateaux et 3 ans sur le piétement.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1275480" y="5301360"/>
            <a:ext cx="7832160" cy="1089000"/>
          </a:xfrm>
          <a:prstGeom prst="rect">
            <a:avLst/>
          </a:prstGeom>
        </p:spPr>
        <p:txBody>
          <a:bodyPr anchor="b" bIns="0"/>
          <a:p>
            <a:pPr algn="ctr">
              <a:lnSpc>
                <a:spcPct val="100000"/>
              </a:lnSpc>
            </a:pP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Table Cornilleau </a:t>
            </a:r>
            <a:r>
              <a:rPr lang="fr-FR" sz="2800">
                <a:solidFill>
                  <a:srgbClr val="002060"/>
                </a:solidFill>
                <a:latin typeface="Franklin Gothic Medium"/>
              </a:rPr>
              <a:t>
</a:t>
            </a:r>
            <a:r>
              <a:rPr b="1" lang="fr-FR" sz="2800">
                <a:solidFill>
                  <a:srgbClr val="ff0000"/>
                </a:solidFill>
                <a:latin typeface="Franklin Gothic Medium"/>
              </a:rPr>
              <a:t>369€90 </a:t>
            </a:r>
            <a:r>
              <a:rPr b="1" lang="fr-FR" sz="2000">
                <a:solidFill>
                  <a:srgbClr val="002060"/>
                </a:solidFill>
                <a:latin typeface="Franklin Gothic Medium"/>
              </a:rPr>
              <a:t>au lieu de </a:t>
            </a:r>
            <a:r>
              <a:rPr b="1" lang="fr-FR" sz="2000">
                <a:solidFill>
                  <a:srgbClr val="002060"/>
                </a:solidFill>
                <a:latin typeface="Franklin Gothic Medium"/>
              </a:rPr>
              <a:t>429€90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4749480" y="2619000"/>
            <a:ext cx="1478160" cy="6656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48" name="TextShape 3"/>
          <p:cNvSpPr txBox="1"/>
          <p:nvPr/>
        </p:nvSpPr>
        <p:spPr>
          <a:xfrm>
            <a:off x="-21600" y="332640"/>
            <a:ext cx="3960000" cy="453600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1 Pour une </a:t>
            </a:r>
            <a:r>
              <a:rPr b="1" lang="fr-FR" sz="1900" u="sng">
                <a:solidFill>
                  <a:srgbClr val="ffffff"/>
                </a:solidFill>
                <a:latin typeface="Franklin Gothic Book"/>
              </a:rPr>
              <a:t>Qualité du rebond  : </a:t>
            </a:r>
            <a:r>
              <a:rPr b="1" lang="fr-FR" sz="1900">
                <a:solidFill>
                  <a:srgbClr val="ffffff"/>
                </a:solidFill>
                <a:latin typeface="Franklin Gothic Book"/>
              </a:rPr>
              <a:t>panneau résine 5mm antireflet et encadrement acier anticorrosion 40 mm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2  </a:t>
            </a:r>
            <a:r>
              <a:rPr b="1" lang="fr-FR" sz="1900" u="sng">
                <a:solidFill>
                  <a:srgbClr val="ffffff"/>
                </a:solidFill>
                <a:latin typeface="Franklin Gothic Book"/>
              </a:rPr>
              <a:t>Filet réglable en tension.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3 Pour une </a:t>
            </a:r>
            <a:r>
              <a:rPr b="1" lang="fr-FR" sz="1900" u="sng">
                <a:solidFill>
                  <a:srgbClr val="ffffff"/>
                </a:solidFill>
                <a:latin typeface="Franklin Gothic Book"/>
              </a:rPr>
              <a:t>Facilité de transport : </a:t>
            </a:r>
            <a:r>
              <a:rPr b="1" lang="fr-FR" sz="1900">
                <a:solidFill>
                  <a:srgbClr val="ffffff"/>
                </a:solidFill>
                <a:latin typeface="Franklin Gothic Book"/>
              </a:rPr>
              <a:t>table pliable et compacte. </a:t>
            </a:r>
            <a:endParaRPr/>
          </a:p>
        </p:txBody>
      </p:sp>
      <p:pic>
        <p:nvPicPr>
          <p:cNvPr descr="" id="4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478400" y="1412640"/>
            <a:ext cx="4464000" cy="3809520"/>
          </a:xfrm>
          <a:prstGeom prst="rect">
            <a:avLst/>
          </a:prstGeom>
        </p:spPr>
      </p:pic>
      <p:sp>
        <p:nvSpPr>
          <p:cNvPr id="50" name="CustomShape 4"/>
          <p:cNvSpPr/>
          <p:nvPr/>
        </p:nvSpPr>
        <p:spPr>
          <a:xfrm>
            <a:off x="5143680" y="1393200"/>
            <a:ext cx="3816000" cy="6390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fr-FR">
                <a:solidFill>
                  <a:srgbClr val="0070c0"/>
                </a:solidFill>
                <a:latin typeface="Franklin Gothic Book"/>
              </a:rPr>
              <a:t>Garantie 10 ans  sur les plateaux et  3 ans sur le piétement.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3276000" y="5589360"/>
            <a:ext cx="5211720" cy="1089000"/>
          </a:xfrm>
          <a:prstGeom prst="rect">
            <a:avLst/>
          </a:prstGeom>
        </p:spPr>
        <p:txBody>
          <a:bodyPr anchor="b" bIns="0"/>
          <a:p>
            <a:pPr algn="ctr">
              <a:lnSpc>
                <a:spcPct val="100000"/>
              </a:lnSpc>
            </a:pP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Sac Cornilleau </a:t>
            </a: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
</a:t>
            </a:r>
            <a:r>
              <a:rPr lang="fr-FR" sz="2800">
                <a:solidFill>
                  <a:srgbClr val="ff0000"/>
                </a:solidFill>
                <a:latin typeface="Franklin Gothic Medium"/>
              </a:rPr>
              <a:t>34€90</a:t>
            </a:r>
            <a:endParaRPr/>
          </a:p>
        </p:txBody>
      </p:sp>
      <p:sp>
        <p:nvSpPr>
          <p:cNvPr id="52" name="TextShape 2"/>
          <p:cNvSpPr txBox="1"/>
          <p:nvPr/>
        </p:nvSpPr>
        <p:spPr>
          <a:xfrm>
            <a:off x="251640" y="548640"/>
            <a:ext cx="3384000" cy="350388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</a:pPr>
            <a:r>
              <a:rPr b="1" lang="fr-FR" sz="2100">
                <a:solidFill>
                  <a:srgbClr val="ffffff"/>
                </a:solidFill>
                <a:latin typeface="Franklin Gothic Book"/>
              </a:rPr>
              <a:t>1 Multi-compartimentage avec 1 compartiment principal, 2 grandes poches latérales, 2 compartiments chaussures.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z="2100">
                <a:solidFill>
                  <a:srgbClr val="ffffff"/>
                </a:solidFill>
                <a:latin typeface="Franklin Gothic Book"/>
              </a:rPr>
              <a:t>2 Préhension ergonomique avec des renforts sur la bandoulière et sur les poignées.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5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815000" y="1917000"/>
            <a:ext cx="4176000" cy="380952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3132000" y="5517360"/>
            <a:ext cx="5211720" cy="1089000"/>
          </a:xfrm>
          <a:prstGeom prst="rect">
            <a:avLst/>
          </a:prstGeom>
        </p:spPr>
        <p:txBody>
          <a:bodyPr anchor="b" bIns="0"/>
          <a:p>
            <a:pPr algn="ctr">
              <a:lnSpc>
                <a:spcPct val="100000"/>
              </a:lnSpc>
            </a:pP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Coffret aluminium DONIC </a:t>
            </a:r>
            <a:r>
              <a:rPr lang="fr-FR" sz="2800">
                <a:solidFill>
                  <a:srgbClr val="ff0000"/>
                </a:solidFill>
                <a:latin typeface="Franklin Gothic Medium"/>
              </a:rPr>
              <a:t>29€90</a:t>
            </a:r>
            <a:endParaRPr/>
          </a:p>
        </p:txBody>
      </p:sp>
      <p:sp>
        <p:nvSpPr>
          <p:cNvPr id="55" name="TextShape 2"/>
          <p:cNvSpPr txBox="1"/>
          <p:nvPr/>
        </p:nvSpPr>
        <p:spPr>
          <a:xfrm>
            <a:off x="467640" y="476640"/>
            <a:ext cx="2769480" cy="35280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1" lang="fr-FR" sz="2100">
                <a:solidFill>
                  <a:srgbClr val="ffffff"/>
                </a:solidFill>
                <a:latin typeface="Franklin Gothic Book"/>
              </a:rPr>
              <a:t>1 Contenance  : 1 raquette + 3 balles.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fr-FR" sz="2100">
                <a:solidFill>
                  <a:srgbClr val="ffffff"/>
                </a:solidFill>
                <a:latin typeface="Franklin Gothic Book"/>
              </a:rPr>
              <a:t>2 Multi-compartimentage avec  un compartiment moussé avec l'empreinte de chaque pièce.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fr-FR" sz="2100">
                <a:solidFill>
                  <a:srgbClr val="ffffff"/>
                </a:solidFill>
                <a:latin typeface="Franklin Gothic Book"/>
              </a:rPr>
              <a:t>3 Protection contre les chocs  : mallette en aluminium rigide avec intérieur moussé.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5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500000" y="1845000"/>
            <a:ext cx="4385880" cy="3860640"/>
          </a:xfrm>
          <a:prstGeom prst="rect">
            <a:avLst/>
          </a:prstGeom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2915640" y="5445360"/>
            <a:ext cx="5211720" cy="1089000"/>
          </a:xfrm>
          <a:prstGeom prst="rect">
            <a:avLst/>
          </a:prstGeom>
        </p:spPr>
        <p:txBody>
          <a:bodyPr anchor="b" bIns="0"/>
          <a:p>
            <a:pPr algn="ctr">
              <a:lnSpc>
                <a:spcPct val="100000"/>
              </a:lnSpc>
            </a:pP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THIBAR Samsonov SGS</a:t>
            </a: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
</a:t>
            </a: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 </a:t>
            </a:r>
            <a:r>
              <a:rPr lang="fr-FR" sz="2800">
                <a:solidFill>
                  <a:srgbClr val="ff0000"/>
                </a:solidFill>
                <a:latin typeface="Franklin Gothic Medium"/>
              </a:rPr>
              <a:t>47€90 </a:t>
            </a:r>
            <a:r>
              <a:rPr lang="fr-FR" sz="2000">
                <a:solidFill>
                  <a:srgbClr val="002060"/>
                </a:solidFill>
                <a:latin typeface="Franklin Gothic Medium"/>
              </a:rPr>
              <a:t>au lieu de 59€90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4749480" y="2619000"/>
            <a:ext cx="3807360" cy="33242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59" name="TextShape 3"/>
          <p:cNvSpPr txBox="1"/>
          <p:nvPr/>
        </p:nvSpPr>
        <p:spPr>
          <a:xfrm>
            <a:off x="395640" y="457200"/>
            <a:ext cx="2880000" cy="411444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</a:pPr>
            <a:r>
              <a:rPr b="1" lang="fr-FR" sz="1900">
                <a:solidFill>
                  <a:srgbClr val="ffffff"/>
                </a:solidFill>
                <a:latin typeface="Franklin Gothic Book"/>
              </a:rPr>
              <a:t>Conçu pour le joueur de tennis de table en PERFECTIONNEMENT COMPETITION. Cette raquette est constitué de matériaux de grande qualité: revêtements Vari spin et Volcano 2 mm, et bois avec concept SGS. Vraiment une super raquette ! </a:t>
            </a:r>
            <a:endParaRPr/>
          </a:p>
        </p:txBody>
      </p:sp>
      <p:pic>
        <p:nvPicPr>
          <p:cNvPr descr="" id="60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644000" y="1484640"/>
            <a:ext cx="4320000" cy="3809520"/>
          </a:xfrm>
          <a:prstGeom prst="rect">
            <a:avLst/>
          </a:prstGeom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2915640" y="4149000"/>
            <a:ext cx="5211720" cy="2378880"/>
          </a:xfrm>
          <a:prstGeom prst="rect">
            <a:avLst/>
          </a:prstGeom>
        </p:spPr>
        <p:txBody>
          <a:bodyPr anchor="b" bIns="0"/>
          <a:p>
            <a:pPr algn="ctr">
              <a:lnSpc>
                <a:spcPct val="100000"/>
              </a:lnSpc>
            </a:pPr>
            <a:r>
              <a:rPr i="1" lang="fr-FR" sz="2800" u="sng">
                <a:solidFill>
                  <a:srgbClr val="002060"/>
                </a:solidFill>
                <a:latin typeface="Franklin Gothic Medium"/>
              </a:rPr>
              <a:t>Robot IPONG training buddy </a:t>
            </a:r>
            <a:r>
              <a:rPr lang="fr-FR" sz="2800">
                <a:solidFill>
                  <a:srgbClr val="ff0000"/>
                </a:solidFill>
                <a:latin typeface="Franklin Gothic Medium"/>
              </a:rPr>
              <a:t>89€95 </a:t>
            </a:r>
            <a:r>
              <a:rPr lang="fr-FR" sz="2000">
                <a:solidFill>
                  <a:srgbClr val="002060"/>
                </a:solidFill>
                <a:latin typeface="Franklin Gothic Medium"/>
              </a:rPr>
              <a:t>au lieu de 139€95</a:t>
            </a:r>
            <a:endParaRPr/>
          </a:p>
        </p:txBody>
      </p:sp>
      <p:sp>
        <p:nvSpPr>
          <p:cNvPr id="62" name="TextShape 2"/>
          <p:cNvSpPr txBox="1"/>
          <p:nvPr/>
        </p:nvSpPr>
        <p:spPr>
          <a:xfrm>
            <a:off x="4749480" y="2619000"/>
            <a:ext cx="3807360" cy="33242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63" name="TextShape 3"/>
          <p:cNvSpPr txBox="1"/>
          <p:nvPr/>
        </p:nvSpPr>
        <p:spPr>
          <a:xfrm>
            <a:off x="395640" y="540360"/>
            <a:ext cx="2952000" cy="411444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</a:pPr>
            <a:r>
              <a:rPr b="1" lang="fr-FR" sz="2000">
                <a:solidFill>
                  <a:srgbClr val="ffffff"/>
                </a:solidFill>
                <a:latin typeface="Franklin Gothic Book"/>
              </a:rPr>
              <a:t>Conçu pour le pongiste en PERFECTIONNEMENT. Le robot pour s'entrainer à la maison ! Un robot très économique, peu encombrant, léger qui permet de progresser rapidement. Se monte facilement et très rapidement. </a:t>
            </a:r>
            <a:endParaRPr/>
          </a:p>
        </p:txBody>
      </p:sp>
      <p:pic>
        <p:nvPicPr>
          <p:cNvPr descr="" id="64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572000" y="1268640"/>
            <a:ext cx="4320000" cy="380952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