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tiff" ContentType="image/tiff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7"/>
  </p:notesMasterIdLst>
  <p:sldIdLst>
    <p:sldId id="256" r:id="rId5"/>
    <p:sldId id="258" r:id="rId6"/>
  </p:sldIdLst>
  <p:sldSz cx="13004800" cy="9753600"/>
  <p:notesSz cx="6858000" cy="9947275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 Light"/>
      </a:defRPr>
    </a:lvl1pPr>
    <a:lvl2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 Light"/>
      </a:defRPr>
    </a:lvl2pPr>
    <a:lvl3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 Light"/>
      </a:defRPr>
    </a:lvl3pPr>
    <a:lvl4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 Light"/>
      </a:defRPr>
    </a:lvl4pPr>
    <a:lvl5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 Light"/>
      </a:defRPr>
    </a:lvl5pPr>
    <a:lvl6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 Light"/>
      </a:defRPr>
    </a:lvl6pPr>
    <a:lvl7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 Light"/>
      </a:defRPr>
    </a:lvl7pPr>
    <a:lvl8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 Light"/>
      </a:defRPr>
    </a:lvl8pPr>
    <a:lvl9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 Light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3072">
          <p15:clr>
            <a:srgbClr val="A4A3A4"/>
          </p15:clr>
        </p15:guide>
        <p15:guide id="2" pos="409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9F54204-A175-E92E-5FE9-F0B89DEB34E6}" v="108" dt="2020-06-26T14:07:33.007"/>
  </p1510:revLst>
</p1510:revInfo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C4C6C6"/>
              </a:solidFill>
              <a:prstDash val="solid"/>
              <a:miter lim="400000"/>
            </a:ln>
          </a:top>
          <a:bottom>
            <a:ln w="25400" cap="flat">
              <a:solidFill>
                <a:srgbClr val="C4C6C6"/>
              </a:solidFill>
              <a:prstDash val="solid"/>
              <a:miter lim="400000"/>
            </a:ln>
          </a:bottom>
          <a:insideH>
            <a:ln w="25400" cap="flat">
              <a:solidFill>
                <a:srgbClr val="C4C6C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F2F2F2"/>
          </a:solidFill>
        </a:fill>
      </a:tcStyle>
    </a:band2H>
    <a:firstCol>
      <a:tcTxStyle b="off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C4C6C6"/>
              </a:solidFill>
              <a:prstDash val="solid"/>
              <a:miter lim="400000"/>
            </a:ln>
          </a:right>
          <a:top>
            <a:ln w="25400" cap="flat">
              <a:solidFill>
                <a:srgbClr val="C4C6C6"/>
              </a:solidFill>
              <a:prstDash val="solid"/>
              <a:miter lim="400000"/>
            </a:ln>
          </a:top>
          <a:bottom>
            <a:ln w="25400" cap="flat">
              <a:solidFill>
                <a:srgbClr val="C4C6C6"/>
              </a:solidFill>
              <a:prstDash val="solid"/>
              <a:miter lim="400000"/>
            </a:ln>
          </a:bottom>
          <a:insideH>
            <a:ln w="25400" cap="flat">
              <a:solidFill>
                <a:srgbClr val="C4C6C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8E9E8"/>
          </a:solidFill>
        </a:fill>
      </a:tcStyle>
    </a:firstCol>
    <a:lastRow>
      <a:tcTxStyle b="off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off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satOff val="12166"/>
              <a:lumOff val="-13042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FF8FA"/>
          </a:solidFill>
        </a:fill>
      </a:tcStyle>
    </a:band2H>
    <a:firstCol>
      <a:tcTxStyle b="off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4F728F"/>
              </a:solidFill>
              <a:prstDash val="solid"/>
              <a:miter lim="400000"/>
            </a:ln>
          </a:top>
          <a:bottom>
            <a:ln w="12700" cap="flat">
              <a:solidFill>
                <a:srgbClr val="4F728F"/>
              </a:solidFill>
              <a:prstDash val="solid"/>
              <a:miter lim="400000"/>
            </a:ln>
          </a:bottom>
          <a:insideH>
            <a:ln w="12700" cap="flat">
              <a:solidFill>
                <a:srgbClr val="4F728F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D4DADF"/>
          </a:solidFill>
        </a:fill>
      </a:tcStyle>
    </a:firstCol>
    <a:lastRow>
      <a:tcTxStyle b="off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747474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638EB0"/>
          </a:solidFill>
        </a:fill>
      </a:tcStyle>
    </a:lastRow>
    <a:firstRow>
      <a:tcTxStyle b="off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747474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173D59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CBCBCB"/>
              </a:solidFill>
              <a:prstDash val="solid"/>
              <a:miter lim="400000"/>
            </a:ln>
          </a:left>
          <a:right>
            <a:ln w="12700" cap="flat">
              <a:solidFill>
                <a:srgbClr val="CBCBCB"/>
              </a:solidFill>
              <a:prstDash val="solid"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F2F2F2"/>
          </a:solidFill>
        </a:fill>
      </a:tcStyle>
    </a:band2H>
    <a:firstCol>
      <a:tcTxStyle b="off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3C3C1D"/>
              </a:solidFill>
              <a:prstDash val="solid"/>
              <a:miter lim="400000"/>
            </a:ln>
          </a:left>
          <a:right>
            <a:ln w="12700" cap="flat">
              <a:solidFill>
                <a:schemeClr val="accent2">
                  <a:hueOff val="-487087"/>
                  <a:satOff val="-2686"/>
                  <a:lumOff val="14808"/>
                </a:schemeClr>
              </a:solidFill>
              <a:prstDash val="solid"/>
              <a:miter lim="400000"/>
            </a:ln>
          </a:right>
          <a:top>
            <a:ln w="12700" cap="flat">
              <a:solidFill>
                <a:schemeClr val="accent2">
                  <a:hueOff val="-487087"/>
                  <a:satOff val="-2686"/>
                  <a:lumOff val="14808"/>
                </a:schemeClr>
              </a:solidFill>
              <a:prstDash val="solid"/>
              <a:miter lim="400000"/>
            </a:ln>
          </a:top>
          <a:bottom>
            <a:ln w="12700" cap="flat">
              <a:solidFill>
                <a:schemeClr val="accent2">
                  <a:hueOff val="-487087"/>
                  <a:satOff val="-2686"/>
                  <a:lumOff val="14808"/>
                </a:schemeClr>
              </a:solidFill>
              <a:prstDash val="solid"/>
              <a:miter lim="400000"/>
            </a:ln>
          </a:bottom>
          <a:insideH>
            <a:ln w="12700" cap="flat">
              <a:solidFill>
                <a:schemeClr val="accent2">
                  <a:hueOff val="-487087"/>
                  <a:satOff val="-2686"/>
                  <a:lumOff val="14808"/>
                </a:schemeClr>
              </a:solidFill>
              <a:prstDash val="solid"/>
              <a:miter lim="400000"/>
            </a:ln>
          </a:insideH>
          <a:insideV>
            <a:ln w="12700" cap="flat">
              <a:solidFill>
                <a:schemeClr val="accent2">
                  <a:hueOff val="-487087"/>
                  <a:satOff val="-2686"/>
                  <a:lumOff val="14808"/>
                </a:schemeClr>
              </a:solidFill>
              <a:prstDash val="solid"/>
              <a:miter lim="400000"/>
            </a:ln>
          </a:insideV>
        </a:tcBdr>
        <a:fill>
          <a:solidFill>
            <a:srgbClr val="CFCDBB"/>
          </a:solidFill>
        </a:fill>
      </a:tcStyle>
    </a:firstCol>
    <a:lastRow>
      <a:tcTxStyle b="off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C6C6C6"/>
              </a:solidFill>
              <a:prstDash val="solid"/>
              <a:miter lim="400000"/>
            </a:ln>
          </a:left>
          <a:right>
            <a:ln w="12700" cap="flat">
              <a:solidFill>
                <a:srgbClr val="C6C6C6"/>
              </a:solidFill>
              <a:prstDash val="solid"/>
              <a:miter lim="400000"/>
            </a:ln>
          </a:right>
          <a:top>
            <a:ln w="12700" cap="flat">
              <a:solidFill>
                <a:srgbClr val="656839"/>
              </a:solidFill>
              <a:prstDash val="solid"/>
              <a:miter lim="400000"/>
            </a:ln>
          </a:top>
          <a:bottom>
            <a:ln w="12700" cap="flat">
              <a:solidFill>
                <a:srgbClr val="3C3C1D"/>
              </a:solidFill>
              <a:prstDash val="solid"/>
              <a:miter lim="400000"/>
            </a:ln>
          </a:bottom>
          <a:insideH>
            <a:ln w="12700" cap="flat">
              <a:solidFill>
                <a:srgbClr val="C6C6C6"/>
              </a:solidFill>
              <a:prstDash val="solid"/>
              <a:miter lim="400000"/>
            </a:ln>
          </a:insideH>
          <a:insideV>
            <a:ln w="12700" cap="flat">
              <a:solidFill>
                <a:srgbClr val="C6C6C6"/>
              </a:solidFill>
              <a:prstDash val="solid"/>
              <a:miter lim="400000"/>
            </a:ln>
          </a:insideV>
        </a:tcBdr>
        <a:fill>
          <a:solidFill>
            <a:srgbClr val="E8E9E8"/>
          </a:solidFill>
        </a:fill>
      </a:tcStyle>
    </a:lastRow>
    <a:firstRow>
      <a:tcTxStyle b="off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chemeClr val="accent2">
                  <a:hueOff val="-487087"/>
                  <a:satOff val="-2686"/>
                  <a:lumOff val="14808"/>
                </a:schemeClr>
              </a:solidFill>
              <a:prstDash val="solid"/>
              <a:miter lim="400000"/>
            </a:ln>
          </a:left>
          <a:right>
            <a:ln w="12700" cap="flat">
              <a:solidFill>
                <a:schemeClr val="accent2">
                  <a:hueOff val="-487087"/>
                  <a:satOff val="-2686"/>
                  <a:lumOff val="14808"/>
                </a:schemeClr>
              </a:solidFill>
              <a:prstDash val="solid"/>
              <a:miter lim="400000"/>
            </a:ln>
          </a:right>
          <a:top>
            <a:ln w="12700" cap="flat">
              <a:solidFill>
                <a:srgbClr val="3C3C1D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AAA485"/>
              </a:solidFill>
              <a:prstDash val="solid"/>
              <a:miter lim="400000"/>
            </a:ln>
          </a:insideH>
          <a:insideV>
            <a:ln w="12700" cap="flat">
              <a:solidFill>
                <a:schemeClr val="accent2">
                  <a:hueOff val="-487087"/>
                  <a:satOff val="-2686"/>
                  <a:lumOff val="14808"/>
                </a:schemeClr>
              </a:solidFill>
              <a:prstDash val="solid"/>
              <a:miter lim="400000"/>
            </a:ln>
          </a:insideV>
        </a:tcBdr>
        <a:fill>
          <a:solidFill>
            <a:srgbClr val="656839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C4C6C6"/>
              </a:solidFill>
              <a:prstDash val="solid"/>
              <a:miter lim="400000"/>
            </a:ln>
          </a:top>
          <a:bottom>
            <a:ln w="25400" cap="flat">
              <a:solidFill>
                <a:srgbClr val="C4C6C6"/>
              </a:solidFill>
              <a:prstDash val="solid"/>
              <a:miter lim="400000"/>
            </a:ln>
          </a:bottom>
          <a:insideH>
            <a:ln w="25400" cap="flat">
              <a:solidFill>
                <a:srgbClr val="C4C6C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1F1F1"/>
          </a:solidFill>
        </a:fill>
      </a:tcStyle>
    </a:wholeTbl>
    <a:band2H>
      <a:tcTxStyle/>
      <a:tcStyle>
        <a:tcBdr/>
        <a:fill>
          <a:solidFill>
            <a:srgbClr val="E4E4E0"/>
          </a:solidFill>
        </a:fill>
      </a:tcStyle>
    </a:band2H>
    <a:firstCol>
      <a:tcTxStyle b="off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515151"/>
              </a:solidFill>
              <a:prstDash val="solid"/>
              <a:miter lim="400000"/>
            </a:ln>
          </a:left>
          <a:right>
            <a:ln w="0" cap="flat">
              <a:noFill/>
              <a:miter lim="400000"/>
            </a:ln>
          </a:right>
          <a:top>
            <a:ln w="12700" cap="flat">
              <a:solidFill>
                <a:srgbClr val="7D7766"/>
              </a:solidFill>
              <a:prstDash val="solid"/>
              <a:miter lim="400000"/>
            </a:ln>
          </a:top>
          <a:bottom>
            <a:ln w="12700" cap="flat">
              <a:solidFill>
                <a:srgbClr val="7D7766"/>
              </a:solidFill>
              <a:prstDash val="solid"/>
              <a:miter lim="400000"/>
            </a:ln>
          </a:bottom>
          <a:insideH>
            <a:ln w="12700" cap="flat">
              <a:solidFill>
                <a:srgbClr val="7D776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8F8B7E"/>
          </a:solidFill>
        </a:fill>
      </a:tcStyle>
    </a:firstCol>
    <a:lastRow>
      <a:tcTxStyle b="off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747474"/>
              </a:solidFill>
              <a:prstDash val="solid"/>
              <a:miter lim="400000"/>
            </a:ln>
          </a:top>
          <a:bottom>
            <a:ln w="12700" cap="flat">
              <a:solidFill>
                <a:srgbClr val="515151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1F1F1"/>
          </a:solidFill>
        </a:fill>
      </a:tcStyle>
    </a:lastRow>
    <a:firstRow>
      <a:tcTxStyle b="off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515151"/>
              </a:solidFill>
              <a:prstDash val="solid"/>
              <a:miter lim="400000"/>
            </a:ln>
          </a:top>
          <a:bottom>
            <a:ln w="25400" cap="flat">
              <a:solidFill>
                <a:schemeClr val="accent2">
                  <a:hueOff val="-487087"/>
                  <a:satOff val="-2686"/>
                  <a:lumOff val="14808"/>
                </a:schemeClr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5E5A4C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747474"/>
              </a:solidFill>
              <a:prstDash val="solid"/>
              <a:miter lim="400000"/>
            </a:ln>
          </a:left>
          <a:right>
            <a:ln w="12700" cap="flat">
              <a:solidFill>
                <a:srgbClr val="747474"/>
              </a:solidFill>
              <a:prstDash val="solid"/>
              <a:miter lim="400000"/>
            </a:ln>
          </a:right>
          <a:top>
            <a:ln w="12700" cap="flat">
              <a:solidFill>
                <a:srgbClr val="747474"/>
              </a:solidFill>
              <a:prstDash val="solid"/>
              <a:miter lim="400000"/>
            </a:ln>
          </a:top>
          <a:bottom>
            <a:ln w="12700" cap="flat">
              <a:solidFill>
                <a:srgbClr val="747474"/>
              </a:solidFill>
              <a:prstDash val="solid"/>
              <a:miter lim="400000"/>
            </a:ln>
          </a:bottom>
          <a:insideH>
            <a:ln w="12700" cap="flat">
              <a:solidFill>
                <a:srgbClr val="747474"/>
              </a:solidFill>
              <a:prstDash val="solid"/>
              <a:miter lim="400000"/>
            </a:ln>
          </a:insideH>
          <a:insideV>
            <a:ln w="12700" cap="flat">
              <a:solidFill>
                <a:srgbClr val="747474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F2F2F2"/>
          </a:solidFill>
        </a:fill>
      </a:tcStyle>
    </a:band2H>
    <a:firstCol>
      <a:tcTxStyle b="off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747474"/>
              </a:solidFill>
              <a:prstDash val="solid"/>
              <a:miter lim="400000"/>
            </a:ln>
          </a:left>
          <a:right>
            <a:ln w="12700" cap="flat">
              <a:solidFill>
                <a:srgbClr val="747474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9E9E9"/>
          </a:solidFill>
        </a:fill>
      </a:tcStyle>
    </a:firstCol>
    <a:lastRow>
      <a:tcTxStyle b="off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747474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CBCBCB"/>
          </a:solidFill>
        </a:fill>
      </a:tcStyle>
    </a:lastRow>
    <a:firstRow>
      <a:tcTxStyle b="off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747474"/>
              </a:solidFill>
              <a:prstDash val="solid"/>
              <a:miter lim="400000"/>
            </a:ln>
          </a:top>
          <a:bottom>
            <a:ln w="12700" cap="flat">
              <a:solidFill>
                <a:srgbClr val="747474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CBCBCB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777777"/>
        </a:fontRef>
        <a:srgbClr val="777777"/>
      </a:tcTxStyle>
      <a:tcStyle>
        <a:tcBdr>
          <a:left>
            <a:ln w="12700" cap="flat">
              <a:solidFill>
                <a:srgbClr val="C9C9C9"/>
              </a:solidFill>
              <a:prstDash val="solid"/>
              <a:miter lim="400000"/>
            </a:ln>
          </a:left>
          <a:right>
            <a:ln w="12700" cap="flat">
              <a:solidFill>
                <a:srgbClr val="C9C9C9"/>
              </a:solidFill>
              <a:prstDash val="solid"/>
              <a:miter lim="400000"/>
            </a:ln>
          </a:right>
          <a:top>
            <a:ln w="12700" cap="flat">
              <a:solidFill>
                <a:srgbClr val="525252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25252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25252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C9C9C9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D2D2D2">
              <a:alpha val="30000"/>
            </a:srgb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555555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C9C9C9"/>
              </a:solidFill>
              <a:prstDash val="solid"/>
              <a:miter lim="400000"/>
            </a:ln>
          </a:top>
          <a:bottom>
            <a:ln w="12700" cap="flat">
              <a:solidFill>
                <a:srgbClr val="C9C9C9"/>
              </a:solidFill>
              <a:prstDash val="solid"/>
              <a:miter lim="400000"/>
            </a:ln>
          </a:bottom>
          <a:insideH>
            <a:ln w="12700" cap="flat">
              <a:solidFill>
                <a:srgbClr val="C9C9C9"/>
              </a:solidFill>
              <a:prstDash val="solid"/>
              <a:miter lim="400000"/>
            </a:ln>
          </a:insideH>
          <a:insideV>
            <a:ln w="12700" cap="flat">
              <a:solidFill>
                <a:srgbClr val="C9C9C9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555555"/>
      </a:tcTxStyle>
      <a:tcStyle>
        <a:tcBdr>
          <a:left>
            <a:ln w="12700" cap="flat">
              <a:solidFill>
                <a:srgbClr val="C9C9C9"/>
              </a:solidFill>
              <a:prstDash val="solid"/>
              <a:miter lim="400000"/>
            </a:ln>
          </a:left>
          <a:right>
            <a:ln w="12700" cap="flat">
              <a:solidFill>
                <a:srgbClr val="C9C9C9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C9C9C9"/>
              </a:solidFill>
              <a:prstDash val="solid"/>
              <a:miter lim="400000"/>
            </a:ln>
          </a:insideH>
          <a:insideV>
            <a:ln w="12700" cap="flat">
              <a:solidFill>
                <a:srgbClr val="C9C9C9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555555"/>
      </a:tcTxStyle>
      <a:tcStyle>
        <a:tcBdr>
          <a:left>
            <a:ln w="12700" cap="flat">
              <a:solidFill>
                <a:srgbClr val="C9C9C9"/>
              </a:solidFill>
              <a:prstDash val="solid"/>
              <a:miter lim="400000"/>
            </a:ln>
          </a:left>
          <a:right>
            <a:ln w="12700" cap="flat">
              <a:solidFill>
                <a:srgbClr val="C9C9C9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C9C9C9"/>
              </a:solidFill>
              <a:prstDash val="solid"/>
              <a:miter lim="400000"/>
            </a:ln>
          </a:insideH>
          <a:insideV>
            <a:ln w="12700" cap="flat">
              <a:solidFill>
                <a:srgbClr val="C9C9C9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4588" autoAdjust="0"/>
  </p:normalViewPr>
  <p:slideViewPr>
    <p:cSldViewPr>
      <p:cViewPr>
        <p:scale>
          <a:sx n="46" d="100"/>
          <a:sy n="46" d="100"/>
        </p:scale>
        <p:origin x="-1296" y="-696"/>
      </p:cViewPr>
      <p:guideLst>
        <p:guide orient="horz" pos="3072"/>
        <p:guide pos="40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athalie Charbonneau - Comité Sarthe Tennis de Table" userId="S::secretariat@pingsarthe.org::385632be-a322-4a45-9952-f6227efd3f34" providerId="AD" clId="Web-{39F54204-A175-E92E-5FE9-F0B89DEB34E6}"/>
    <pc:docChg chg="modSld">
      <pc:chgData name="Nathalie Charbonneau - Comité Sarthe Tennis de Table" userId="S::secretariat@pingsarthe.org::385632be-a322-4a45-9952-f6227efd3f34" providerId="AD" clId="Web-{39F54204-A175-E92E-5FE9-F0B89DEB34E6}" dt="2020-06-26T14:07:33.007" v="102" actId="20577"/>
      <pc:docMkLst>
        <pc:docMk/>
      </pc:docMkLst>
      <pc:sldChg chg="modSp">
        <pc:chgData name="Nathalie Charbonneau - Comité Sarthe Tennis de Table" userId="S::secretariat@pingsarthe.org::385632be-a322-4a45-9952-f6227efd3f34" providerId="AD" clId="Web-{39F54204-A175-E92E-5FE9-F0B89DEB34E6}" dt="2020-06-26T14:02:34.774" v="32" actId="20577"/>
        <pc:sldMkLst>
          <pc:docMk/>
          <pc:sldMk cId="0" sldId="256"/>
        </pc:sldMkLst>
        <pc:spChg chg="mod">
          <ac:chgData name="Nathalie Charbonneau - Comité Sarthe Tennis de Table" userId="S::secretariat@pingsarthe.org::385632be-a322-4a45-9952-f6227efd3f34" providerId="AD" clId="Web-{39F54204-A175-E92E-5FE9-F0B89DEB34E6}" dt="2020-06-26T14:02:34.774" v="32" actId="20577"/>
          <ac:spMkLst>
            <pc:docMk/>
            <pc:sldMk cId="0" sldId="256"/>
            <ac:spMk id="25" creationId="{00000000-0000-0000-0000-000000000000}"/>
          </ac:spMkLst>
        </pc:spChg>
      </pc:sldChg>
      <pc:sldChg chg="modSp">
        <pc:chgData name="Nathalie Charbonneau - Comité Sarthe Tennis de Table" userId="S::secretariat@pingsarthe.org::385632be-a322-4a45-9952-f6227efd3f34" providerId="AD" clId="Web-{39F54204-A175-E92E-5FE9-F0B89DEB34E6}" dt="2020-06-26T14:07:33.007" v="101" actId="20577"/>
        <pc:sldMkLst>
          <pc:docMk/>
          <pc:sldMk cId="0" sldId="258"/>
        </pc:sldMkLst>
        <pc:spChg chg="mod">
          <ac:chgData name="Nathalie Charbonneau - Comité Sarthe Tennis de Table" userId="S::secretariat@pingsarthe.org::385632be-a322-4a45-9952-f6227efd3f34" providerId="AD" clId="Web-{39F54204-A175-E92E-5FE9-F0B89DEB34E6}" dt="2020-06-26T14:03:45.836" v="56" actId="20577"/>
          <ac:spMkLst>
            <pc:docMk/>
            <pc:sldMk cId="0" sldId="258"/>
            <ac:spMk id="219" creationId="{00000000-0000-0000-0000-000000000000}"/>
          </ac:spMkLst>
        </pc:spChg>
        <pc:spChg chg="mod">
          <ac:chgData name="Nathalie Charbonneau - Comité Sarthe Tennis de Table" userId="S::secretariat@pingsarthe.org::385632be-a322-4a45-9952-f6227efd3f34" providerId="AD" clId="Web-{39F54204-A175-E92E-5FE9-F0B89DEB34E6}" dt="2020-06-26T14:03:49.149" v="59" actId="20577"/>
          <ac:spMkLst>
            <pc:docMk/>
            <pc:sldMk cId="0" sldId="258"/>
            <ac:spMk id="220" creationId="{00000000-0000-0000-0000-000000000000}"/>
          </ac:spMkLst>
        </pc:spChg>
        <pc:spChg chg="mod">
          <ac:chgData name="Nathalie Charbonneau - Comité Sarthe Tennis de Table" userId="S::secretariat@pingsarthe.org::385632be-a322-4a45-9952-f6227efd3f34" providerId="AD" clId="Web-{39F54204-A175-E92E-5FE9-F0B89DEB34E6}" dt="2020-06-26T14:03:52.805" v="62" actId="20577"/>
          <ac:spMkLst>
            <pc:docMk/>
            <pc:sldMk cId="0" sldId="258"/>
            <ac:spMk id="221" creationId="{00000000-0000-0000-0000-000000000000}"/>
          </ac:spMkLst>
        </pc:spChg>
        <pc:spChg chg="mod">
          <ac:chgData name="Nathalie Charbonneau - Comité Sarthe Tennis de Table" userId="S::secretariat@pingsarthe.org::385632be-a322-4a45-9952-f6227efd3f34" providerId="AD" clId="Web-{39F54204-A175-E92E-5FE9-F0B89DEB34E6}" dt="2020-06-26T14:07:33.007" v="101" actId="20577"/>
          <ac:spMkLst>
            <pc:docMk/>
            <pc:sldMk cId="0" sldId="258"/>
            <ac:spMk id="222" creationId="{00000000-0000-0000-0000-000000000000}"/>
          </ac:spMkLst>
        </pc:spChg>
        <pc:spChg chg="mod">
          <ac:chgData name="Nathalie Charbonneau - Comité Sarthe Tennis de Table" userId="S::secretariat@pingsarthe.org::385632be-a322-4a45-9952-f6227efd3f34" providerId="AD" clId="Web-{39F54204-A175-E92E-5FE9-F0B89DEB34E6}" dt="2020-06-26T14:04:28.320" v="67" actId="20577"/>
          <ac:spMkLst>
            <pc:docMk/>
            <pc:sldMk cId="0" sldId="258"/>
            <ac:spMk id="224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>
            <a:spLocks noGrp="1" noRot="1" noChangeAspect="1"/>
          </p:cNvSpPr>
          <p:nvPr>
            <p:ph type="sldImg"/>
          </p:nvPr>
        </p:nvSpPr>
        <p:spPr>
          <a:xfrm>
            <a:off x="942975" y="746125"/>
            <a:ext cx="4972050" cy="3730625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25" name="Shape 125"/>
          <p:cNvSpPr>
            <a:spLocks noGrp="1"/>
          </p:cNvSpPr>
          <p:nvPr>
            <p:ph type="body" sz="quarter" idx="1"/>
          </p:nvPr>
        </p:nvSpPr>
        <p:spPr>
          <a:xfrm>
            <a:off x="914400" y="4724956"/>
            <a:ext cx="5029200" cy="4476274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13474725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1pPr>
    <a:lvl2pPr indent="228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2pPr>
    <a:lvl3pPr indent="457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3pPr>
    <a:lvl4pPr indent="685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4pPr>
    <a:lvl5pPr indent="9144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Ligne"/>
          <p:cNvSpPr/>
          <p:nvPr/>
        </p:nvSpPr>
        <p:spPr>
          <a:xfrm>
            <a:off x="571500" y="4749800"/>
            <a:ext cx="11868094" cy="129"/>
          </a:xfrm>
          <a:prstGeom prst="line">
            <a:avLst/>
          </a:prstGeom>
          <a:ln w="12700">
            <a:solidFill>
              <a:srgbClr val="9A9A9A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3" name="Texte du titre"/>
          <p:cNvSpPr txBox="1">
            <a:spLocks noGrp="1"/>
          </p:cNvSpPr>
          <p:nvPr>
            <p:ph type="title"/>
          </p:nvPr>
        </p:nvSpPr>
        <p:spPr>
          <a:xfrm>
            <a:off x="571500" y="1320800"/>
            <a:ext cx="11861800" cy="3175000"/>
          </a:xfrm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14" name="Texte niveau 1…"/>
          <p:cNvSpPr txBox="1">
            <a:spLocks noGrp="1"/>
          </p:cNvSpPr>
          <p:nvPr>
            <p:ph type="body" sz="quarter" idx="1"/>
          </p:nvPr>
        </p:nvSpPr>
        <p:spPr>
          <a:xfrm>
            <a:off x="571500" y="5016500"/>
            <a:ext cx="11861800" cy="10160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SzTx/>
              <a:buFontTx/>
              <a:buNone/>
              <a:defRPr sz="2600">
                <a:latin typeface="+mj-lt"/>
                <a:ea typeface="+mj-ea"/>
                <a:cs typeface="+mj-cs"/>
                <a:sym typeface="Helvetica Neue"/>
              </a:defRPr>
            </a:lvl1pPr>
            <a:lvl2pPr marL="0" indent="0">
              <a:spcBef>
                <a:spcPts val="0"/>
              </a:spcBef>
              <a:buSzTx/>
              <a:buFontTx/>
              <a:buNone/>
              <a:defRPr sz="2600">
                <a:latin typeface="+mj-lt"/>
                <a:ea typeface="+mj-ea"/>
                <a:cs typeface="+mj-cs"/>
                <a:sym typeface="Helvetica Neue"/>
              </a:defRPr>
            </a:lvl2pPr>
            <a:lvl3pPr marL="0" indent="0">
              <a:spcBef>
                <a:spcPts val="0"/>
              </a:spcBef>
              <a:buSzTx/>
              <a:buFontTx/>
              <a:buNone/>
              <a:defRPr sz="2600">
                <a:latin typeface="+mj-lt"/>
                <a:ea typeface="+mj-ea"/>
                <a:cs typeface="+mj-cs"/>
                <a:sym typeface="Helvetica Neue"/>
              </a:defRPr>
            </a:lvl3pPr>
            <a:lvl4pPr marL="0" indent="0">
              <a:spcBef>
                <a:spcPts val="0"/>
              </a:spcBef>
              <a:buSzTx/>
              <a:buFontTx/>
              <a:buNone/>
              <a:defRPr sz="2600">
                <a:latin typeface="+mj-lt"/>
                <a:ea typeface="+mj-ea"/>
                <a:cs typeface="+mj-cs"/>
                <a:sym typeface="Helvetica Neue"/>
              </a:defRPr>
            </a:lvl4pPr>
            <a:lvl5pPr marL="0" indent="0">
              <a:spcBef>
                <a:spcPts val="0"/>
              </a:spcBef>
              <a:buSzTx/>
              <a:buFontTx/>
              <a:buNone/>
              <a:defRPr sz="2600">
                <a:latin typeface="+mj-lt"/>
                <a:ea typeface="+mj-ea"/>
                <a:cs typeface="+mj-cs"/>
                <a:sym typeface="Helvetica Neue"/>
              </a:defRPr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15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-Gilles Allain"/>
          <p:cNvSpPr txBox="1">
            <a:spLocks noGrp="1"/>
          </p:cNvSpPr>
          <p:nvPr>
            <p:ph type="body" sz="quarter" idx="13"/>
          </p:nvPr>
        </p:nvSpPr>
        <p:spPr>
          <a:xfrm>
            <a:off x="1270000" y="6362700"/>
            <a:ext cx="10464800" cy="498422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 defTabSz="457200">
              <a:spcBef>
                <a:spcPts val="0"/>
              </a:spcBef>
              <a:buSzTx/>
              <a:buFontTx/>
              <a:buNone/>
              <a:defRPr sz="2600">
                <a:solidFill>
                  <a:srgbClr val="00000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-Gilles Allain</a:t>
            </a:r>
          </a:p>
        </p:txBody>
      </p:sp>
      <p:sp>
        <p:nvSpPr>
          <p:cNvPr id="102" name="« Saisissez une citation ici. »"/>
          <p:cNvSpPr txBox="1">
            <a:spLocks noGrp="1"/>
          </p:cNvSpPr>
          <p:nvPr>
            <p:ph type="body" sz="quarter" idx="14"/>
          </p:nvPr>
        </p:nvSpPr>
        <p:spPr>
          <a:xfrm>
            <a:off x="1270000" y="4292600"/>
            <a:ext cx="10464800" cy="711200"/>
          </a:xfrm>
          <a:prstGeom prst="rect">
            <a:avLst/>
          </a:prstGeom>
        </p:spPr>
        <p:txBody>
          <a:bodyPr anchor="ctr">
            <a:spAutoFit/>
          </a:bodyPr>
          <a:lstStyle>
            <a:lvl1pPr marL="0" indent="0" algn="ctr" defTabSz="457200">
              <a:spcBef>
                <a:spcPts val="2400"/>
              </a:spcBef>
              <a:buSzTx/>
              <a:buFontTx/>
              <a:buNone/>
              <a:defRPr sz="4000"/>
            </a:lvl1pPr>
          </a:lstStyle>
          <a:p>
            <a:r>
              <a:t>« Saisissez une citation ici. »</a:t>
            </a:r>
          </a:p>
        </p:txBody>
      </p:sp>
      <p:sp>
        <p:nvSpPr>
          <p:cNvPr id="103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11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Vie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hoto - Horizont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Ligne"/>
          <p:cNvSpPr/>
          <p:nvPr/>
        </p:nvSpPr>
        <p:spPr>
          <a:xfrm>
            <a:off x="7543800" y="7975599"/>
            <a:ext cx="1" cy="1422529"/>
          </a:xfrm>
          <a:prstGeom prst="line">
            <a:avLst/>
          </a:prstGeom>
          <a:ln w="12700">
            <a:solidFill>
              <a:srgbClr val="9A9A9A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23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13004800" cy="75946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4" name="Texte du titre"/>
          <p:cNvSpPr txBox="1">
            <a:spLocks noGrp="1"/>
          </p:cNvSpPr>
          <p:nvPr>
            <p:ph type="title"/>
          </p:nvPr>
        </p:nvSpPr>
        <p:spPr>
          <a:xfrm>
            <a:off x="1409700" y="7785100"/>
            <a:ext cx="5791200" cy="1701800"/>
          </a:xfrm>
          <a:prstGeom prst="rect">
            <a:avLst/>
          </a:prstGeom>
        </p:spPr>
        <p:txBody>
          <a:bodyPr anchor="ctr"/>
          <a:lstStyle>
            <a:lvl1pPr algn="r">
              <a:defRPr sz="42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Neue Light"/>
              </a:defRPr>
            </a:lvl1pPr>
          </a:lstStyle>
          <a:p>
            <a:r>
              <a:t>Texte du titre</a:t>
            </a:r>
          </a:p>
        </p:txBody>
      </p:sp>
      <p:sp>
        <p:nvSpPr>
          <p:cNvPr id="25" name="Texte niveau 1…"/>
          <p:cNvSpPr txBox="1">
            <a:spLocks noGrp="1"/>
          </p:cNvSpPr>
          <p:nvPr>
            <p:ph type="body" sz="quarter" idx="1"/>
          </p:nvPr>
        </p:nvSpPr>
        <p:spPr>
          <a:xfrm>
            <a:off x="7848600" y="8470900"/>
            <a:ext cx="4953000" cy="5080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SzTx/>
              <a:buFontTx/>
              <a:buNone/>
              <a:defRPr sz="2600">
                <a:latin typeface="+mj-lt"/>
                <a:ea typeface="+mj-ea"/>
                <a:cs typeface="+mj-cs"/>
                <a:sym typeface="Helvetica Neue"/>
              </a:defRPr>
            </a:lvl1pPr>
            <a:lvl2pPr marL="0" indent="0">
              <a:spcBef>
                <a:spcPts val="0"/>
              </a:spcBef>
              <a:buSzTx/>
              <a:buFontTx/>
              <a:buNone/>
              <a:defRPr sz="2600">
                <a:latin typeface="+mj-lt"/>
                <a:ea typeface="+mj-ea"/>
                <a:cs typeface="+mj-cs"/>
                <a:sym typeface="Helvetica Neue"/>
              </a:defRPr>
            </a:lvl2pPr>
            <a:lvl3pPr marL="0" indent="0">
              <a:spcBef>
                <a:spcPts val="0"/>
              </a:spcBef>
              <a:buSzTx/>
              <a:buFontTx/>
              <a:buNone/>
              <a:defRPr sz="2600">
                <a:latin typeface="+mj-lt"/>
                <a:ea typeface="+mj-ea"/>
                <a:cs typeface="+mj-cs"/>
                <a:sym typeface="Helvetica Neue"/>
              </a:defRPr>
            </a:lvl3pPr>
            <a:lvl4pPr marL="0" indent="0">
              <a:spcBef>
                <a:spcPts val="0"/>
              </a:spcBef>
              <a:buSzTx/>
              <a:buFontTx/>
              <a:buNone/>
              <a:defRPr sz="2600">
                <a:latin typeface="+mj-lt"/>
                <a:ea typeface="+mj-ea"/>
                <a:cs typeface="+mj-cs"/>
                <a:sym typeface="Helvetica Neue"/>
              </a:defRPr>
            </a:lvl4pPr>
            <a:lvl5pPr marL="0" indent="0">
              <a:spcBef>
                <a:spcPts val="0"/>
              </a:spcBef>
              <a:buSzTx/>
              <a:buFontTx/>
              <a:buNone/>
              <a:defRPr sz="2600">
                <a:latin typeface="+mj-lt"/>
                <a:ea typeface="+mj-ea"/>
                <a:cs typeface="+mj-cs"/>
                <a:sym typeface="Helvetica Neue"/>
              </a:defRPr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26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re - Centr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e du titre"/>
          <p:cNvSpPr txBox="1">
            <a:spLocks noGrp="1"/>
          </p:cNvSpPr>
          <p:nvPr>
            <p:ph type="title"/>
          </p:nvPr>
        </p:nvSpPr>
        <p:spPr>
          <a:xfrm>
            <a:off x="571500" y="3289300"/>
            <a:ext cx="11861800" cy="3175000"/>
          </a:xfrm>
          <a:prstGeom prst="rect">
            <a:avLst/>
          </a:prstGeom>
        </p:spPr>
        <p:txBody>
          <a:bodyPr anchor="ctr"/>
          <a:lstStyle/>
          <a:p>
            <a:r>
              <a:t>Texte du titre</a:t>
            </a:r>
          </a:p>
        </p:txBody>
      </p:sp>
      <p:sp>
        <p:nvSpPr>
          <p:cNvPr id="34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hoto -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Ligne"/>
          <p:cNvSpPr/>
          <p:nvPr/>
        </p:nvSpPr>
        <p:spPr>
          <a:xfrm>
            <a:off x="571500" y="4864100"/>
            <a:ext cx="5334476" cy="58"/>
          </a:xfrm>
          <a:prstGeom prst="line">
            <a:avLst/>
          </a:prstGeom>
          <a:ln w="12700">
            <a:solidFill>
              <a:srgbClr val="9A9A9A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42" name="Image"/>
          <p:cNvSpPr>
            <a:spLocks noGrp="1"/>
          </p:cNvSpPr>
          <p:nvPr>
            <p:ph type="pic" idx="13"/>
          </p:nvPr>
        </p:nvSpPr>
        <p:spPr>
          <a:xfrm>
            <a:off x="6502400" y="0"/>
            <a:ext cx="6502400" cy="97536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43" name="Texte du titre"/>
          <p:cNvSpPr txBox="1">
            <a:spLocks noGrp="1"/>
          </p:cNvSpPr>
          <p:nvPr>
            <p:ph type="title"/>
          </p:nvPr>
        </p:nvSpPr>
        <p:spPr>
          <a:xfrm>
            <a:off x="571500" y="1435100"/>
            <a:ext cx="5334000" cy="3175000"/>
          </a:xfrm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44" name="Texte niveau 1…"/>
          <p:cNvSpPr txBox="1">
            <a:spLocks noGrp="1"/>
          </p:cNvSpPr>
          <p:nvPr>
            <p:ph type="body" sz="quarter" idx="1"/>
          </p:nvPr>
        </p:nvSpPr>
        <p:spPr>
          <a:xfrm>
            <a:off x="571500" y="5130800"/>
            <a:ext cx="5334000" cy="31750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SzTx/>
              <a:buFontTx/>
              <a:buNone/>
              <a:defRPr sz="2600">
                <a:latin typeface="+mj-lt"/>
                <a:ea typeface="+mj-ea"/>
                <a:cs typeface="+mj-cs"/>
                <a:sym typeface="Helvetica Neue"/>
              </a:defRPr>
            </a:lvl1pPr>
            <a:lvl2pPr marL="0" indent="0">
              <a:spcBef>
                <a:spcPts val="0"/>
              </a:spcBef>
              <a:buSzTx/>
              <a:buFontTx/>
              <a:buNone/>
              <a:defRPr sz="2600">
                <a:latin typeface="+mj-lt"/>
                <a:ea typeface="+mj-ea"/>
                <a:cs typeface="+mj-cs"/>
                <a:sym typeface="Helvetica Neue"/>
              </a:defRPr>
            </a:lvl2pPr>
            <a:lvl3pPr marL="0" indent="0">
              <a:spcBef>
                <a:spcPts val="0"/>
              </a:spcBef>
              <a:buSzTx/>
              <a:buFontTx/>
              <a:buNone/>
              <a:defRPr sz="2600">
                <a:latin typeface="+mj-lt"/>
                <a:ea typeface="+mj-ea"/>
                <a:cs typeface="+mj-cs"/>
                <a:sym typeface="Helvetica Neue"/>
              </a:defRPr>
            </a:lvl3pPr>
            <a:lvl4pPr marL="0" indent="0">
              <a:spcBef>
                <a:spcPts val="0"/>
              </a:spcBef>
              <a:buSzTx/>
              <a:buFontTx/>
              <a:buNone/>
              <a:defRPr sz="2600">
                <a:latin typeface="+mj-lt"/>
                <a:ea typeface="+mj-ea"/>
                <a:cs typeface="+mj-cs"/>
                <a:sym typeface="Helvetica Neue"/>
              </a:defRPr>
            </a:lvl4pPr>
            <a:lvl5pPr marL="0" indent="0">
              <a:spcBef>
                <a:spcPts val="0"/>
              </a:spcBef>
              <a:buSzTx/>
              <a:buFontTx/>
              <a:buNone/>
              <a:defRPr sz="2600">
                <a:latin typeface="+mj-lt"/>
                <a:ea typeface="+mj-ea"/>
                <a:cs typeface="+mj-cs"/>
                <a:sym typeface="Helvetica Neue"/>
              </a:defRPr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45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- Ha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e du titr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53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et pu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e du titr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61" name="Texte niveau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62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re, puces et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Ligne"/>
          <p:cNvSpPr/>
          <p:nvPr/>
        </p:nvSpPr>
        <p:spPr>
          <a:xfrm>
            <a:off x="571500" y="1968500"/>
            <a:ext cx="5073394" cy="133"/>
          </a:xfrm>
          <a:prstGeom prst="line">
            <a:avLst/>
          </a:prstGeom>
          <a:ln w="12700">
            <a:solidFill>
              <a:srgbClr val="9A9A9A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70" name="Image"/>
          <p:cNvSpPr>
            <a:spLocks noGrp="1"/>
          </p:cNvSpPr>
          <p:nvPr>
            <p:ph type="pic" idx="13"/>
          </p:nvPr>
        </p:nvSpPr>
        <p:spPr>
          <a:xfrm>
            <a:off x="6502400" y="0"/>
            <a:ext cx="6502400" cy="97536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71" name="Texte du titre"/>
          <p:cNvSpPr txBox="1">
            <a:spLocks noGrp="1"/>
          </p:cNvSpPr>
          <p:nvPr>
            <p:ph type="title"/>
          </p:nvPr>
        </p:nvSpPr>
        <p:spPr>
          <a:xfrm>
            <a:off x="571500" y="330200"/>
            <a:ext cx="5080000" cy="1397000"/>
          </a:xfrm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72" name="Texte niveau 1…"/>
          <p:cNvSpPr txBox="1">
            <a:spLocks noGrp="1"/>
          </p:cNvSpPr>
          <p:nvPr>
            <p:ph type="body" sz="half" idx="1"/>
          </p:nvPr>
        </p:nvSpPr>
        <p:spPr>
          <a:xfrm>
            <a:off x="571500" y="2222500"/>
            <a:ext cx="5080000" cy="6667500"/>
          </a:xfrm>
          <a:prstGeom prst="rect">
            <a:avLst/>
          </a:prstGeom>
        </p:spPr>
        <p:txBody>
          <a:bodyPr/>
          <a:lstStyle>
            <a:lvl1pPr marL="330200" indent="-330200">
              <a:spcBef>
                <a:spcPts val="3000"/>
              </a:spcBef>
              <a:defRPr sz="2600">
                <a:latin typeface="+mj-lt"/>
                <a:ea typeface="+mj-ea"/>
                <a:cs typeface="+mj-cs"/>
                <a:sym typeface="Helvetica Neue"/>
              </a:defRPr>
            </a:lvl1pPr>
            <a:lvl2pPr marL="660400" indent="-330200">
              <a:spcBef>
                <a:spcPts val="3000"/>
              </a:spcBef>
              <a:defRPr sz="2600">
                <a:latin typeface="+mj-lt"/>
                <a:ea typeface="+mj-ea"/>
                <a:cs typeface="+mj-cs"/>
                <a:sym typeface="Helvetica Neue"/>
              </a:defRPr>
            </a:lvl2pPr>
            <a:lvl3pPr marL="990600" indent="-330200">
              <a:spcBef>
                <a:spcPts val="3000"/>
              </a:spcBef>
              <a:defRPr sz="2600">
                <a:latin typeface="+mj-lt"/>
                <a:ea typeface="+mj-ea"/>
                <a:cs typeface="+mj-cs"/>
                <a:sym typeface="Helvetica Neue"/>
              </a:defRPr>
            </a:lvl3pPr>
            <a:lvl4pPr marL="1320800" indent="-330200">
              <a:spcBef>
                <a:spcPts val="3000"/>
              </a:spcBef>
              <a:defRPr sz="2600">
                <a:latin typeface="+mj-lt"/>
                <a:ea typeface="+mj-ea"/>
                <a:cs typeface="+mj-cs"/>
                <a:sym typeface="Helvetica Neue"/>
              </a:defRPr>
            </a:lvl4pPr>
            <a:lvl5pPr marL="1651000" indent="-330200">
              <a:spcBef>
                <a:spcPts val="3000"/>
              </a:spcBef>
              <a:defRPr sz="2600">
                <a:latin typeface="+mj-lt"/>
                <a:ea typeface="+mj-ea"/>
                <a:cs typeface="+mj-cs"/>
                <a:sym typeface="Helvetica Neue"/>
              </a:defRPr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73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510743" y="9199778"/>
            <a:ext cx="312014" cy="299822"/>
          </a:xfrm>
          <a:prstGeom prst="rect">
            <a:avLst/>
          </a:prstGeom>
        </p:spPr>
        <p:txBody>
          <a:bodyPr/>
          <a:lstStyle>
            <a:lvl1pPr algn="l"/>
          </a:lstStyle>
          <a:p>
            <a:fld id="{86CB4B4D-7CA3-9044-876B-883B54F8677D}" type="slidenum">
              <a:rPr/>
              <a:pPr/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u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Texte niveau 1…"/>
          <p:cNvSpPr txBox="1">
            <a:spLocks noGrp="1"/>
          </p:cNvSpPr>
          <p:nvPr>
            <p:ph type="body" idx="1"/>
          </p:nvPr>
        </p:nvSpPr>
        <p:spPr>
          <a:xfrm>
            <a:off x="889000" y="889000"/>
            <a:ext cx="11214100" cy="7962900"/>
          </a:xfrm>
          <a:prstGeom prst="rect">
            <a:avLst/>
          </a:prstGeom>
        </p:spPr>
        <p:txBody>
          <a:bodyPr/>
          <a:lstStyle/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81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3 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Ligne"/>
          <p:cNvSpPr/>
          <p:nvPr/>
        </p:nvSpPr>
        <p:spPr>
          <a:xfrm flipH="1">
            <a:off x="9055098" y="508000"/>
            <a:ext cx="128" cy="7975631"/>
          </a:xfrm>
          <a:prstGeom prst="line">
            <a:avLst/>
          </a:prstGeom>
          <a:ln w="12700">
            <a:solidFill>
              <a:srgbClr val="9A9A9A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89" name="Ligne"/>
          <p:cNvSpPr/>
          <p:nvPr/>
        </p:nvSpPr>
        <p:spPr>
          <a:xfrm>
            <a:off x="9055096" y="4464050"/>
            <a:ext cx="3448503" cy="59"/>
          </a:xfrm>
          <a:prstGeom prst="line">
            <a:avLst/>
          </a:prstGeom>
          <a:ln w="12700">
            <a:solidFill>
              <a:srgbClr val="9A9A9A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90" name="Image"/>
          <p:cNvSpPr>
            <a:spLocks noGrp="1"/>
          </p:cNvSpPr>
          <p:nvPr>
            <p:ph type="pic" sz="quarter" idx="13"/>
          </p:nvPr>
        </p:nvSpPr>
        <p:spPr>
          <a:xfrm>
            <a:off x="9220200" y="4622800"/>
            <a:ext cx="3276600" cy="3860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91" name="Image"/>
          <p:cNvSpPr>
            <a:spLocks noGrp="1"/>
          </p:cNvSpPr>
          <p:nvPr>
            <p:ph type="pic" sz="quarter" idx="14"/>
          </p:nvPr>
        </p:nvSpPr>
        <p:spPr>
          <a:xfrm>
            <a:off x="9220200" y="508000"/>
            <a:ext cx="3276600" cy="37973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92" name="Image"/>
          <p:cNvSpPr>
            <a:spLocks noGrp="1"/>
          </p:cNvSpPr>
          <p:nvPr>
            <p:ph type="pic" idx="15"/>
          </p:nvPr>
        </p:nvSpPr>
        <p:spPr>
          <a:xfrm>
            <a:off x="520700" y="508000"/>
            <a:ext cx="8369300" cy="79756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93" name="Texte niveau 1…"/>
          <p:cNvSpPr txBox="1">
            <a:spLocks noGrp="1"/>
          </p:cNvSpPr>
          <p:nvPr>
            <p:ph type="body" sz="quarter" idx="1"/>
          </p:nvPr>
        </p:nvSpPr>
        <p:spPr>
          <a:xfrm>
            <a:off x="520700" y="8661400"/>
            <a:ext cx="8369300" cy="9398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SzTx/>
              <a:buFontTx/>
              <a:buNone/>
              <a:defRPr sz="2600">
                <a:latin typeface="+mj-lt"/>
                <a:ea typeface="+mj-ea"/>
                <a:cs typeface="+mj-cs"/>
                <a:sym typeface="Helvetica Neue"/>
              </a:defRPr>
            </a:lvl1pPr>
            <a:lvl2pPr marL="0" indent="0">
              <a:spcBef>
                <a:spcPts val="0"/>
              </a:spcBef>
              <a:buSzTx/>
              <a:buFontTx/>
              <a:buNone/>
              <a:defRPr sz="2600">
                <a:latin typeface="+mj-lt"/>
                <a:ea typeface="+mj-ea"/>
                <a:cs typeface="+mj-cs"/>
                <a:sym typeface="Helvetica Neue"/>
              </a:defRPr>
            </a:lvl2pPr>
            <a:lvl3pPr marL="0" indent="0">
              <a:spcBef>
                <a:spcPts val="0"/>
              </a:spcBef>
              <a:buSzTx/>
              <a:buFontTx/>
              <a:buNone/>
              <a:defRPr sz="2600">
                <a:latin typeface="+mj-lt"/>
                <a:ea typeface="+mj-ea"/>
                <a:cs typeface="+mj-cs"/>
                <a:sym typeface="Helvetica Neue"/>
              </a:defRPr>
            </a:lvl3pPr>
            <a:lvl4pPr marL="0" indent="0">
              <a:spcBef>
                <a:spcPts val="0"/>
              </a:spcBef>
              <a:buSzTx/>
              <a:buFontTx/>
              <a:buNone/>
              <a:defRPr sz="2600">
                <a:latin typeface="+mj-lt"/>
                <a:ea typeface="+mj-ea"/>
                <a:cs typeface="+mj-cs"/>
                <a:sym typeface="Helvetica Neue"/>
              </a:defRPr>
            </a:lvl4pPr>
            <a:lvl5pPr marL="0" indent="0">
              <a:spcBef>
                <a:spcPts val="0"/>
              </a:spcBef>
              <a:buSzTx/>
              <a:buFontTx/>
              <a:buNone/>
              <a:defRPr sz="2600">
                <a:latin typeface="+mj-lt"/>
                <a:ea typeface="+mj-ea"/>
                <a:cs typeface="+mj-cs"/>
                <a:sym typeface="Helvetica Neue"/>
              </a:defRPr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94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gne"/>
          <p:cNvSpPr/>
          <p:nvPr/>
        </p:nvSpPr>
        <p:spPr>
          <a:xfrm>
            <a:off x="571500" y="1968500"/>
            <a:ext cx="11868106" cy="129"/>
          </a:xfrm>
          <a:prstGeom prst="line">
            <a:avLst/>
          </a:prstGeom>
          <a:ln w="12700">
            <a:solidFill>
              <a:srgbClr val="9A9A9A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3" name="Texte du titre"/>
          <p:cNvSpPr txBox="1">
            <a:spLocks noGrp="1"/>
          </p:cNvSpPr>
          <p:nvPr>
            <p:ph type="title"/>
          </p:nvPr>
        </p:nvSpPr>
        <p:spPr>
          <a:xfrm>
            <a:off x="571500" y="330200"/>
            <a:ext cx="11861800" cy="1397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b">
            <a:normAutofit/>
          </a:bodyPr>
          <a:lstStyle/>
          <a:p>
            <a:r>
              <a:t>Texte du titre</a:t>
            </a:r>
          </a:p>
        </p:txBody>
      </p:sp>
      <p:sp>
        <p:nvSpPr>
          <p:cNvPr id="4" name="Texte niveau 1…"/>
          <p:cNvSpPr txBox="1">
            <a:spLocks noGrp="1"/>
          </p:cNvSpPr>
          <p:nvPr>
            <p:ph type="body" idx="1"/>
          </p:nvPr>
        </p:nvSpPr>
        <p:spPr>
          <a:xfrm>
            <a:off x="571500" y="2222500"/>
            <a:ext cx="11861800" cy="666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5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12268199" y="9199778"/>
            <a:ext cx="312015" cy="299822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algn="r">
              <a:defRPr sz="1400">
                <a:latin typeface="+mj-lt"/>
                <a:ea typeface="+mj-ea"/>
                <a:cs typeface="+mj-cs"/>
                <a:sym typeface="Helvetica Neue"/>
              </a:defRPr>
            </a:lvl1pPr>
          </a:lstStyle>
          <a:p>
            <a:fld id="{86CB4B4D-7CA3-9044-876B-883B54F8677D}" type="slidenum">
              <a:rPr/>
              <a:pPr/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/>
  <p:txStyles>
    <p:titleStyle>
      <a:lvl1pPr marL="0" marR="0" indent="0" algn="l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500" b="0" i="0" u="none" strike="noStrike" cap="none" spc="0" baseline="0">
          <a:ln>
            <a:noFill/>
          </a:ln>
          <a:solidFill>
            <a:srgbClr val="FFFFFF"/>
          </a:solidFill>
          <a:uFillTx/>
          <a:latin typeface="+mj-lt"/>
          <a:ea typeface="+mj-ea"/>
          <a:cs typeface="+mj-cs"/>
          <a:sym typeface="Helvetica Neue"/>
        </a:defRPr>
      </a:lvl1pPr>
      <a:lvl2pPr marL="0" marR="0" indent="0" algn="l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500" b="0" i="0" u="none" strike="noStrike" cap="none" spc="0" baseline="0">
          <a:ln>
            <a:noFill/>
          </a:ln>
          <a:solidFill>
            <a:srgbClr val="FFFFFF"/>
          </a:solidFill>
          <a:uFillTx/>
          <a:latin typeface="+mj-lt"/>
          <a:ea typeface="+mj-ea"/>
          <a:cs typeface="+mj-cs"/>
          <a:sym typeface="Helvetica Neue"/>
        </a:defRPr>
      </a:lvl2pPr>
      <a:lvl3pPr marL="0" marR="0" indent="0" algn="l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500" b="0" i="0" u="none" strike="noStrike" cap="none" spc="0" baseline="0">
          <a:ln>
            <a:noFill/>
          </a:ln>
          <a:solidFill>
            <a:srgbClr val="FFFFFF"/>
          </a:solidFill>
          <a:uFillTx/>
          <a:latin typeface="+mj-lt"/>
          <a:ea typeface="+mj-ea"/>
          <a:cs typeface="+mj-cs"/>
          <a:sym typeface="Helvetica Neue"/>
        </a:defRPr>
      </a:lvl3pPr>
      <a:lvl4pPr marL="0" marR="0" indent="0" algn="l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500" b="0" i="0" u="none" strike="noStrike" cap="none" spc="0" baseline="0">
          <a:ln>
            <a:noFill/>
          </a:ln>
          <a:solidFill>
            <a:srgbClr val="FFFFFF"/>
          </a:solidFill>
          <a:uFillTx/>
          <a:latin typeface="+mj-lt"/>
          <a:ea typeface="+mj-ea"/>
          <a:cs typeface="+mj-cs"/>
          <a:sym typeface="Helvetica Neue"/>
        </a:defRPr>
      </a:lvl4pPr>
      <a:lvl5pPr marL="0" marR="0" indent="0" algn="l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500" b="0" i="0" u="none" strike="noStrike" cap="none" spc="0" baseline="0">
          <a:ln>
            <a:noFill/>
          </a:ln>
          <a:solidFill>
            <a:srgbClr val="FFFFFF"/>
          </a:solidFill>
          <a:uFillTx/>
          <a:latin typeface="+mj-lt"/>
          <a:ea typeface="+mj-ea"/>
          <a:cs typeface="+mj-cs"/>
          <a:sym typeface="Helvetica Neue"/>
        </a:defRPr>
      </a:lvl5pPr>
      <a:lvl6pPr marL="0" marR="0" indent="0" algn="l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500" b="0" i="0" u="none" strike="noStrike" cap="none" spc="0" baseline="0">
          <a:ln>
            <a:noFill/>
          </a:ln>
          <a:solidFill>
            <a:srgbClr val="FFFFFF"/>
          </a:solidFill>
          <a:uFillTx/>
          <a:latin typeface="+mj-lt"/>
          <a:ea typeface="+mj-ea"/>
          <a:cs typeface="+mj-cs"/>
          <a:sym typeface="Helvetica Neue"/>
        </a:defRPr>
      </a:lvl6pPr>
      <a:lvl7pPr marL="0" marR="0" indent="0" algn="l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500" b="0" i="0" u="none" strike="noStrike" cap="none" spc="0" baseline="0">
          <a:ln>
            <a:noFill/>
          </a:ln>
          <a:solidFill>
            <a:srgbClr val="FFFFFF"/>
          </a:solidFill>
          <a:uFillTx/>
          <a:latin typeface="+mj-lt"/>
          <a:ea typeface="+mj-ea"/>
          <a:cs typeface="+mj-cs"/>
          <a:sym typeface="Helvetica Neue"/>
        </a:defRPr>
      </a:lvl7pPr>
      <a:lvl8pPr marL="0" marR="0" indent="0" algn="l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500" b="0" i="0" u="none" strike="noStrike" cap="none" spc="0" baseline="0">
          <a:ln>
            <a:noFill/>
          </a:ln>
          <a:solidFill>
            <a:srgbClr val="FFFFFF"/>
          </a:solidFill>
          <a:uFillTx/>
          <a:latin typeface="+mj-lt"/>
          <a:ea typeface="+mj-ea"/>
          <a:cs typeface="+mj-cs"/>
          <a:sym typeface="Helvetica Neue"/>
        </a:defRPr>
      </a:lvl8pPr>
      <a:lvl9pPr marL="0" marR="0" indent="0" algn="l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500" b="0" i="0" u="none" strike="noStrike" cap="none" spc="0" baseline="0">
          <a:ln>
            <a:noFill/>
          </a:ln>
          <a:solidFill>
            <a:srgbClr val="FFFFFF"/>
          </a:solidFill>
          <a:uFillTx/>
          <a:latin typeface="+mj-lt"/>
          <a:ea typeface="+mj-ea"/>
          <a:cs typeface="+mj-cs"/>
          <a:sym typeface="Helvetica Neue"/>
        </a:defRPr>
      </a:lvl9pPr>
    </p:titleStyle>
    <p:bodyStyle>
      <a:lvl1pPr marL="457200" marR="0" indent="-4572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 typeface="Helvetica Neue"/>
        <a:buChar char="•"/>
        <a:tabLst/>
        <a:defRPr sz="3600" b="0" i="0" u="none" strike="noStrike" cap="none" spc="0" baseline="0">
          <a:ln>
            <a:noFill/>
          </a:ln>
          <a:solidFill>
            <a:srgbClr val="747474"/>
          </a:solidFill>
          <a:uFillTx/>
          <a:latin typeface="+mn-lt"/>
          <a:ea typeface="+mn-ea"/>
          <a:cs typeface="+mn-cs"/>
          <a:sym typeface="Helvetica Neue Light"/>
        </a:defRPr>
      </a:lvl1pPr>
      <a:lvl2pPr marL="914400" marR="0" indent="-4572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 typeface="Helvetica Neue"/>
        <a:buChar char="•"/>
        <a:tabLst/>
        <a:defRPr sz="3600" b="0" i="0" u="none" strike="noStrike" cap="none" spc="0" baseline="0">
          <a:ln>
            <a:noFill/>
          </a:ln>
          <a:solidFill>
            <a:srgbClr val="747474"/>
          </a:solidFill>
          <a:uFillTx/>
          <a:latin typeface="+mn-lt"/>
          <a:ea typeface="+mn-ea"/>
          <a:cs typeface="+mn-cs"/>
          <a:sym typeface="Helvetica Neue Light"/>
        </a:defRPr>
      </a:lvl2pPr>
      <a:lvl3pPr marL="1371600" marR="0" indent="-4572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 typeface="Helvetica Neue"/>
        <a:buChar char="•"/>
        <a:tabLst/>
        <a:defRPr sz="3600" b="0" i="0" u="none" strike="noStrike" cap="none" spc="0" baseline="0">
          <a:ln>
            <a:noFill/>
          </a:ln>
          <a:solidFill>
            <a:srgbClr val="747474"/>
          </a:solidFill>
          <a:uFillTx/>
          <a:latin typeface="+mn-lt"/>
          <a:ea typeface="+mn-ea"/>
          <a:cs typeface="+mn-cs"/>
          <a:sym typeface="Helvetica Neue Light"/>
        </a:defRPr>
      </a:lvl3pPr>
      <a:lvl4pPr marL="1828800" marR="0" indent="-4572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 typeface="Helvetica Neue"/>
        <a:buChar char="•"/>
        <a:tabLst/>
        <a:defRPr sz="3600" b="0" i="0" u="none" strike="noStrike" cap="none" spc="0" baseline="0">
          <a:ln>
            <a:noFill/>
          </a:ln>
          <a:solidFill>
            <a:srgbClr val="747474"/>
          </a:solidFill>
          <a:uFillTx/>
          <a:latin typeface="+mn-lt"/>
          <a:ea typeface="+mn-ea"/>
          <a:cs typeface="+mn-cs"/>
          <a:sym typeface="Helvetica Neue Light"/>
        </a:defRPr>
      </a:lvl4pPr>
      <a:lvl5pPr marL="2286000" marR="0" indent="-4572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 typeface="Helvetica Neue"/>
        <a:buChar char="•"/>
        <a:tabLst/>
        <a:defRPr sz="3600" b="0" i="0" u="none" strike="noStrike" cap="none" spc="0" baseline="0">
          <a:ln>
            <a:noFill/>
          </a:ln>
          <a:solidFill>
            <a:srgbClr val="747474"/>
          </a:solidFill>
          <a:uFillTx/>
          <a:latin typeface="+mn-lt"/>
          <a:ea typeface="+mn-ea"/>
          <a:cs typeface="+mn-cs"/>
          <a:sym typeface="Helvetica Neue Light"/>
        </a:defRPr>
      </a:lvl5pPr>
      <a:lvl6pPr marL="2743200" marR="0" indent="-4572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 typeface="Helvetica Neue"/>
        <a:buChar char="•"/>
        <a:tabLst/>
        <a:defRPr sz="3600" b="0" i="0" u="none" strike="noStrike" cap="none" spc="0" baseline="0">
          <a:ln>
            <a:noFill/>
          </a:ln>
          <a:solidFill>
            <a:srgbClr val="747474"/>
          </a:solidFill>
          <a:uFillTx/>
          <a:latin typeface="+mn-lt"/>
          <a:ea typeface="+mn-ea"/>
          <a:cs typeface="+mn-cs"/>
          <a:sym typeface="Helvetica Neue Light"/>
        </a:defRPr>
      </a:lvl6pPr>
      <a:lvl7pPr marL="3200400" marR="0" indent="-4572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 typeface="Helvetica Neue"/>
        <a:buChar char="•"/>
        <a:tabLst/>
        <a:defRPr sz="3600" b="0" i="0" u="none" strike="noStrike" cap="none" spc="0" baseline="0">
          <a:ln>
            <a:noFill/>
          </a:ln>
          <a:solidFill>
            <a:srgbClr val="747474"/>
          </a:solidFill>
          <a:uFillTx/>
          <a:latin typeface="+mn-lt"/>
          <a:ea typeface="+mn-ea"/>
          <a:cs typeface="+mn-cs"/>
          <a:sym typeface="Helvetica Neue Light"/>
        </a:defRPr>
      </a:lvl7pPr>
      <a:lvl8pPr marL="3657600" marR="0" indent="-4572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 typeface="Helvetica Neue"/>
        <a:buChar char="•"/>
        <a:tabLst/>
        <a:defRPr sz="3600" b="0" i="0" u="none" strike="noStrike" cap="none" spc="0" baseline="0">
          <a:ln>
            <a:noFill/>
          </a:ln>
          <a:solidFill>
            <a:srgbClr val="747474"/>
          </a:solidFill>
          <a:uFillTx/>
          <a:latin typeface="+mn-lt"/>
          <a:ea typeface="+mn-ea"/>
          <a:cs typeface="+mn-cs"/>
          <a:sym typeface="Helvetica Neue Light"/>
        </a:defRPr>
      </a:lvl8pPr>
      <a:lvl9pPr marL="4114800" marR="0" indent="-4572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 typeface="Helvetica Neue"/>
        <a:buChar char="•"/>
        <a:tabLst/>
        <a:defRPr sz="3600" b="0" i="0" u="none" strike="noStrike" cap="none" spc="0" baseline="0">
          <a:ln>
            <a:noFill/>
          </a:ln>
          <a:solidFill>
            <a:srgbClr val="747474"/>
          </a:solidFill>
          <a:uFillTx/>
          <a:latin typeface="+mn-lt"/>
          <a:ea typeface="+mn-ea"/>
          <a:cs typeface="+mn-cs"/>
          <a:sym typeface="Helvetica Neue Light"/>
        </a:defRPr>
      </a:lvl9pPr>
    </p:bodyStyle>
    <p:otherStyle>
      <a:lvl1pPr marL="0" marR="0" indent="0" algn="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228600" algn="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457200" algn="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685800" algn="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914400" algn="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1143000" algn="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1371600" algn="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1600200" algn="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1828800" algn="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tiff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tif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11" Type="http://schemas.openxmlformats.org/officeDocument/2006/relationships/image" Target="../media/image10.tiff"/><Relationship Id="rId5" Type="http://schemas.openxmlformats.org/officeDocument/2006/relationships/image" Target="../media/image4.png"/><Relationship Id="rId10" Type="http://schemas.openxmlformats.org/officeDocument/2006/relationships/image" Target="../media/image9.tiff"/><Relationship Id="rId4" Type="http://schemas.openxmlformats.org/officeDocument/2006/relationships/image" Target="../media/image3.png"/><Relationship Id="rId9" Type="http://schemas.openxmlformats.org/officeDocument/2006/relationships/image" Target="../media/image8.tiff"/><Relationship Id="rId14" Type="http://schemas.openxmlformats.org/officeDocument/2006/relationships/image" Target="../media/image13.tif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17.tiff"/><Relationship Id="rId3" Type="http://schemas.openxmlformats.org/officeDocument/2006/relationships/hyperlink" Target="https://webmail1p.orange.fr/webmail/fr_FR/read.html?FOLDER=SF_INBOX&amp;IDMSG=74585&amp;check=&amp;SORTBY=1" TargetMode="External"/><Relationship Id="rId7" Type="http://schemas.openxmlformats.org/officeDocument/2006/relationships/image" Target="../media/image4.png"/><Relationship Id="rId12" Type="http://schemas.openxmlformats.org/officeDocument/2006/relationships/image" Target="../media/image16.tif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.png"/><Relationship Id="rId11" Type="http://schemas.openxmlformats.org/officeDocument/2006/relationships/image" Target="../media/image15.tiff"/><Relationship Id="rId5" Type="http://schemas.openxmlformats.org/officeDocument/2006/relationships/image" Target="../media/image2.png"/><Relationship Id="rId15" Type="http://schemas.openxmlformats.org/officeDocument/2006/relationships/image" Target="../media/image19.jpg"/><Relationship Id="rId10" Type="http://schemas.openxmlformats.org/officeDocument/2006/relationships/image" Target="../media/image14.png"/><Relationship Id="rId4" Type="http://schemas.openxmlformats.org/officeDocument/2006/relationships/image" Target="../media/image1.png"/><Relationship Id="rId9" Type="http://schemas.openxmlformats.org/officeDocument/2006/relationships/image" Target="../media/image6.png"/><Relationship Id="rId14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Rectangle"/>
          <p:cNvSpPr/>
          <p:nvPr/>
        </p:nvSpPr>
        <p:spPr>
          <a:xfrm>
            <a:off x="-44243" y="-38252"/>
            <a:ext cx="13093286" cy="9830104"/>
          </a:xfrm>
          <a:prstGeom prst="rect">
            <a:avLst/>
          </a:prstGeom>
          <a:solidFill>
            <a:srgbClr val="011993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endParaRPr lang="fr-FR" b="1" dirty="0">
              <a:solidFill>
                <a:schemeClr val="bg1"/>
              </a:solidFill>
            </a:endParaRPr>
          </a:p>
        </p:txBody>
      </p:sp>
      <p:pic>
        <p:nvPicPr>
          <p:cNvPr id="128" name="http---g02.s.alicdn.com-kf-HTB1yzhhGXXXXXb8aXXXq6xXFXXXz-50-Pieces-A-Bag-Table-Tennis-Balls.png" descr="http---g02.s.alicdn.com-kf-HTB1yzhhGXXXXXb8aXXXq6xXFXXXz-50-Pieces-A-Bag-Table-Tennis-Balls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03963" y="9006730"/>
            <a:ext cx="437220" cy="435414"/>
          </a:xfrm>
          <a:prstGeom prst="rect">
            <a:avLst/>
          </a:prstGeom>
          <a:ln w="12700">
            <a:miter lim="400000"/>
          </a:ln>
          <a:effectLst>
            <a:outerShdw blurRad="127000" dist="50800" rotWithShape="0">
              <a:srgbClr val="FFFFFF"/>
            </a:outerShdw>
          </a:effectLst>
        </p:spPr>
      </p:pic>
      <p:pic>
        <p:nvPicPr>
          <p:cNvPr id="148" name="Ligne de connexion" descr="Ligne de connexion"/>
          <p:cNvPicPr>
            <a:picLocks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349820" y="8645457"/>
            <a:ext cx="1230028" cy="349992"/>
          </a:xfrm>
          <a:prstGeom prst="rect">
            <a:avLst/>
          </a:prstGeom>
        </p:spPr>
      </p:pic>
      <p:pic>
        <p:nvPicPr>
          <p:cNvPr id="150" name="Ligne de connexion" descr="Ligne de connexion"/>
          <p:cNvPicPr>
            <a:picLocks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51323" y="8699895"/>
            <a:ext cx="798919" cy="241110"/>
          </a:xfrm>
          <a:prstGeom prst="rect">
            <a:avLst/>
          </a:prstGeom>
        </p:spPr>
      </p:pic>
      <p:pic>
        <p:nvPicPr>
          <p:cNvPr id="152" name="Ligne de connexion" descr="Ligne de connexion"/>
          <p:cNvPicPr>
            <a:picLocks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240805" y="8686166"/>
            <a:ext cx="425611" cy="268569"/>
          </a:xfrm>
          <a:prstGeom prst="rect">
            <a:avLst/>
          </a:prstGeom>
        </p:spPr>
      </p:pic>
      <p:pic>
        <p:nvPicPr>
          <p:cNvPr id="132" name="Logo CDTT72 Blanc.pdf" descr="Logo CDTT72 Blanc.pdf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0382649" y="8710531"/>
            <a:ext cx="2383902" cy="835440"/>
          </a:xfrm>
          <a:prstGeom prst="rect">
            <a:avLst/>
          </a:prstGeom>
          <a:ln w="12700">
            <a:miter lim="400000"/>
          </a:ln>
        </p:spPr>
      </p:pic>
      <p:pic>
        <p:nvPicPr>
          <p:cNvPr id="133" name="http---g02.s.alicdn.com-kf-HTB1yzhhGXXXXXb8aXXXq6xXFXXXz-50-Pieces-A-Bag-Table-Tennis-Balls.png" descr="http---g02.s.alicdn.com-kf-HTB1yzhhGXXXXXb8aXXXq6xXFXXXz-50-Pieces-A-Bag-Table-Tennis-Balls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12459025" y="716854"/>
            <a:ext cx="626336" cy="623748"/>
          </a:xfrm>
          <a:prstGeom prst="rect">
            <a:avLst/>
          </a:prstGeom>
          <a:ln w="12700">
            <a:miter lim="400000"/>
          </a:ln>
        </p:spPr>
      </p:pic>
      <p:pic>
        <p:nvPicPr>
          <p:cNvPr id="134" name="http---g02.s.alicdn.com-kf-HTB1yzhhGXXXXXb8aXXXq6xXFXXXz-50-Pieces-A-Bag-Table-Tennis-Balls.png" descr="http---g02.s.alicdn.com-kf-HTB1yzhhGXXXXXb8aXXXq6xXFXXXz-50-Pieces-A-Bag-Table-Tennis-Balls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12027865" y="1558996"/>
            <a:ext cx="626336" cy="623748"/>
          </a:xfrm>
          <a:prstGeom prst="rect">
            <a:avLst/>
          </a:prstGeom>
          <a:ln w="12700">
            <a:miter lim="400000"/>
          </a:ln>
        </p:spPr>
      </p:pic>
      <p:pic>
        <p:nvPicPr>
          <p:cNvPr id="135" name="http---g02.s.alicdn.com-kf-HTB1yzhhGXXXXXb8aXXXq6xXFXXXz-50-Pieces-A-Bag-Table-Tennis-Balls.png" descr="http---g02.s.alicdn.com-kf-HTB1yzhhGXXXXXb8aXXXq6xXFXXXz-50-Pieces-A-Bag-Table-Tennis-Balls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12459025" y="6744319"/>
            <a:ext cx="626336" cy="623748"/>
          </a:xfrm>
          <a:prstGeom prst="rect">
            <a:avLst/>
          </a:prstGeom>
          <a:ln w="12700">
            <a:miter lim="400000"/>
          </a:ln>
        </p:spPr>
      </p:pic>
      <p:pic>
        <p:nvPicPr>
          <p:cNvPr id="136" name="http---g02.s.alicdn.com-kf-HTB1yzhhGXXXXXb8aXXXq6xXFXXXz-50-Pieces-A-Bag-Table-Tennis-Balls.png" descr="http---g02.s.alicdn.com-kf-HTB1yzhhGXXXXXb8aXXXq6xXFXXXz-50-Pieces-A-Bag-Table-Tennis-Balls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413248" y="116172"/>
            <a:ext cx="626336" cy="623747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39" name="Rectangle"/>
          <p:cNvGrpSpPr/>
          <p:nvPr/>
        </p:nvGrpSpPr>
        <p:grpSpPr>
          <a:xfrm rot="21360000">
            <a:off x="3166351" y="301324"/>
            <a:ext cx="6672096" cy="2909804"/>
            <a:chOff x="0" y="-1"/>
            <a:chExt cx="9380541" cy="4853318"/>
          </a:xfrm>
        </p:grpSpPr>
        <p:sp>
          <p:nvSpPr>
            <p:cNvPr id="138" name="Rectangle"/>
            <p:cNvSpPr/>
            <p:nvPr/>
          </p:nvSpPr>
          <p:spPr>
            <a:xfrm>
              <a:off x="12700" y="355600"/>
              <a:ext cx="9355141" cy="4383417"/>
            </a:xfrm>
            <a:prstGeom prst="rect">
              <a:avLst/>
            </a:prstGeom>
            <a:solidFill>
              <a:srgbClr val="FF9300"/>
            </a:solidFill>
            <a:ln>
              <a:noFill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 dirty="0"/>
            </a:p>
          </p:txBody>
        </p:sp>
        <p:pic>
          <p:nvPicPr>
            <p:cNvPr id="137" name="Rectangle" descr="Rectangle"/>
            <p:cNvPicPr>
              <a:picLocks/>
            </p:cNvPicPr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0" y="-1"/>
              <a:ext cx="9380541" cy="4853318"/>
            </a:xfrm>
            <a:prstGeom prst="rect">
              <a:avLst/>
            </a:prstGeom>
            <a:effectLst/>
          </p:spPr>
        </p:pic>
      </p:grpSp>
      <p:pic>
        <p:nvPicPr>
          <p:cNvPr id="141" name="Logo CDTT72 Blanc.pdf" descr="Logo CDTT72 Blanc.pdf"/>
          <p:cNvPicPr>
            <a:picLocks noChangeAspect="1"/>
          </p:cNvPicPr>
          <p:nvPr/>
        </p:nvPicPr>
        <p:blipFill>
          <a:blip r:embed="rId6" cstate="print"/>
          <a:srcRect l="7048" t="1406"/>
          <a:stretch>
            <a:fillRect/>
          </a:stretch>
        </p:blipFill>
        <p:spPr>
          <a:xfrm rot="21360000">
            <a:off x="3274935" y="779278"/>
            <a:ext cx="6498988" cy="2098215"/>
          </a:xfrm>
          <a:prstGeom prst="rect">
            <a:avLst/>
          </a:prstGeom>
          <a:ln w="12700">
            <a:miter lim="400000"/>
          </a:ln>
        </p:spPr>
      </p:pic>
      <p:pic>
        <p:nvPicPr>
          <p:cNvPr id="142" name="Image" descr="Image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1693375" y="7540381"/>
            <a:ext cx="1114575" cy="720870"/>
          </a:xfrm>
          <a:prstGeom prst="rect">
            <a:avLst/>
          </a:prstGeom>
          <a:ln w="12700">
            <a:miter lim="400000"/>
          </a:ln>
        </p:spPr>
      </p:pic>
      <p:pic>
        <p:nvPicPr>
          <p:cNvPr id="143" name="Image" descr="Image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3352455" y="7540381"/>
            <a:ext cx="1003673" cy="720870"/>
          </a:xfrm>
          <a:prstGeom prst="rect">
            <a:avLst/>
          </a:prstGeom>
          <a:ln w="12700">
            <a:miter lim="400000"/>
          </a:ln>
        </p:spPr>
      </p:pic>
      <p:pic>
        <p:nvPicPr>
          <p:cNvPr id="144" name="Image" descr="Image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4899603" y="7475304"/>
            <a:ext cx="798915" cy="798915"/>
          </a:xfrm>
          <a:prstGeom prst="rect">
            <a:avLst/>
          </a:prstGeom>
          <a:ln w="12700">
            <a:miter lim="400000"/>
          </a:ln>
        </p:spPr>
      </p:pic>
      <p:pic>
        <p:nvPicPr>
          <p:cNvPr id="145" name="Image" descr="Image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6180549" y="7467627"/>
            <a:ext cx="1983633" cy="835440"/>
          </a:xfrm>
          <a:prstGeom prst="rect">
            <a:avLst/>
          </a:prstGeom>
          <a:ln w="12700">
            <a:miter lim="400000"/>
          </a:ln>
        </p:spPr>
      </p:pic>
      <p:pic>
        <p:nvPicPr>
          <p:cNvPr id="146" name="Image" descr="Image"/>
          <p:cNvPicPr>
            <a:picLocks noChangeAspect="1"/>
          </p:cNvPicPr>
          <p:nvPr/>
        </p:nvPicPr>
        <p:blipFill>
          <a:blip r:embed="rId13" cstate="print"/>
          <a:srcRect t="20390" b="20390"/>
          <a:stretch>
            <a:fillRect/>
          </a:stretch>
        </p:blipFill>
        <p:spPr>
          <a:xfrm>
            <a:off x="8646214" y="7467627"/>
            <a:ext cx="1463214" cy="866497"/>
          </a:xfrm>
          <a:prstGeom prst="rect">
            <a:avLst/>
          </a:prstGeom>
          <a:ln w="12700">
            <a:miter lim="400000"/>
          </a:ln>
        </p:spPr>
      </p:pic>
      <p:pic>
        <p:nvPicPr>
          <p:cNvPr id="147" name="Image" descr="Image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10530079" y="7459178"/>
            <a:ext cx="883275" cy="883275"/>
          </a:xfrm>
          <a:prstGeom prst="rect">
            <a:avLst/>
          </a:prstGeom>
          <a:ln w="12700">
            <a:miter lim="400000"/>
          </a:ln>
        </p:spPr>
      </p:pic>
      <p:sp>
        <p:nvSpPr>
          <p:cNvPr id="25" name="ZoneTexte 24"/>
          <p:cNvSpPr txBox="1"/>
          <p:nvPr/>
        </p:nvSpPr>
        <p:spPr>
          <a:xfrm>
            <a:off x="2061197" y="3175203"/>
            <a:ext cx="8928992" cy="404213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r>
              <a:rPr lang="fr-FR" sz="4400" b="1" dirty="0">
                <a:solidFill>
                  <a:schemeClr val="bg1"/>
                </a:solidFill>
              </a:rPr>
              <a:t>Planning des Salariés </a:t>
            </a:r>
          </a:p>
          <a:p>
            <a:r>
              <a:rPr lang="fr-FR" sz="4400" b="1" dirty="0">
                <a:solidFill>
                  <a:schemeClr val="bg1"/>
                </a:solidFill>
              </a:rPr>
              <a:t>semaine </a:t>
            </a:r>
            <a:r>
              <a:rPr lang="fr-FR" sz="4400" b="1" dirty="0" smtClean="0">
                <a:solidFill>
                  <a:schemeClr val="bg1"/>
                </a:solidFill>
              </a:rPr>
              <a:t>28</a:t>
            </a:r>
            <a:endParaRPr lang="fr-FR" sz="4400" b="1" dirty="0">
              <a:solidFill>
                <a:schemeClr val="bg1"/>
              </a:solidFill>
            </a:endParaRPr>
          </a:p>
          <a:p>
            <a:pPr algn="l"/>
            <a:r>
              <a:rPr lang="fr-FR" sz="4400" b="1" dirty="0">
                <a:solidFill>
                  <a:schemeClr val="bg1"/>
                </a:solidFill>
              </a:rPr>
              <a:t> </a:t>
            </a:r>
          </a:p>
          <a:p>
            <a:r>
              <a:rPr lang="fr-FR" sz="4400" b="1" dirty="0">
                <a:solidFill>
                  <a:schemeClr val="bg1"/>
                </a:solidFill>
              </a:rPr>
              <a:t>Du </a:t>
            </a:r>
            <a:r>
              <a:rPr lang="fr-FR" sz="4400" b="1" dirty="0" smtClean="0">
                <a:solidFill>
                  <a:schemeClr val="bg1"/>
                </a:solidFill>
              </a:rPr>
              <a:t>06 au 10 </a:t>
            </a:r>
            <a:r>
              <a:rPr lang="fr-FR" sz="4400" b="1" dirty="0">
                <a:solidFill>
                  <a:schemeClr val="bg1"/>
                </a:solidFill>
              </a:rPr>
              <a:t>juillet 2020</a:t>
            </a:r>
          </a:p>
          <a:p>
            <a:pPr algn="l"/>
            <a:endParaRPr lang="fr-FR" sz="4400" b="1" dirty="0">
              <a:solidFill>
                <a:schemeClr val="bg1"/>
              </a:solidFill>
            </a:endParaRPr>
          </a:p>
          <a:p>
            <a:pPr algn="l"/>
            <a:r>
              <a:rPr lang="fr-FR" b="1" dirty="0">
                <a:solidFill>
                  <a:schemeClr val="bg1"/>
                </a:solidFill>
              </a:rPr>
              <a:t> Validé par Michel Ménager le </a:t>
            </a:r>
            <a:r>
              <a:rPr lang="fr-FR" b="1" dirty="0" smtClean="0">
                <a:solidFill>
                  <a:schemeClr val="bg1"/>
                </a:solidFill>
              </a:rPr>
              <a:t>03/07/20</a:t>
            </a:r>
            <a:endParaRPr lang="fr-FR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Rectangle"/>
          <p:cNvSpPr/>
          <p:nvPr/>
        </p:nvSpPr>
        <p:spPr>
          <a:xfrm>
            <a:off x="0" y="-451792"/>
            <a:ext cx="13093286" cy="10205392"/>
          </a:xfrm>
          <a:prstGeom prst="rect">
            <a:avLst/>
          </a:prstGeom>
          <a:solidFill>
            <a:srgbClr val="011993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>
                <a:solidFill>
                  <a:srgbClr val="FFFFFF"/>
                </a:solidFill>
              </a:defRPr>
            </a:pPr>
            <a:r>
              <a:rPr lang="fr-FR" dirty="0">
                <a:hlinkClick r:id="rId3"/>
              </a:rPr>
              <a:t>&gt;</a:t>
            </a:r>
            <a:endParaRPr spc="300" dirty="0"/>
          </a:p>
        </p:txBody>
      </p:sp>
      <p:pic>
        <p:nvPicPr>
          <p:cNvPr id="202" name="http---g02.s.alicdn.com-kf-HTB1yzhhGXXXXXb8aXXXq6xXFXXXz-50-Pieces-A-Bag-Table-Tennis-Balls.png" descr="http---g02.s.alicdn.com-kf-HTB1yzhhGXXXXXb8aXXXq6xXFXXXz-50-Pieces-A-Bag-Table-Tennis-Balls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903963" y="9006730"/>
            <a:ext cx="437220" cy="435414"/>
          </a:xfrm>
          <a:prstGeom prst="rect">
            <a:avLst/>
          </a:prstGeom>
          <a:ln w="12700">
            <a:miter lim="400000"/>
          </a:ln>
          <a:effectLst>
            <a:outerShdw blurRad="127000" dist="50800" rotWithShape="0">
              <a:srgbClr val="FFFFFF"/>
            </a:outerShdw>
          </a:effectLst>
        </p:spPr>
      </p:pic>
      <p:pic>
        <p:nvPicPr>
          <p:cNvPr id="226" name="Ligne de connexion" descr="Ligne de connexion"/>
          <p:cNvPicPr>
            <a:picLocks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349820" y="8645457"/>
            <a:ext cx="1230028" cy="349992"/>
          </a:xfrm>
          <a:prstGeom prst="rect">
            <a:avLst/>
          </a:prstGeom>
        </p:spPr>
      </p:pic>
      <p:pic>
        <p:nvPicPr>
          <p:cNvPr id="228" name="Ligne de connexion" descr="Ligne de connexion"/>
          <p:cNvPicPr>
            <a:picLocks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51323" y="8699895"/>
            <a:ext cx="798919" cy="241110"/>
          </a:xfrm>
          <a:prstGeom prst="rect">
            <a:avLst/>
          </a:prstGeom>
        </p:spPr>
      </p:pic>
      <p:pic>
        <p:nvPicPr>
          <p:cNvPr id="230" name="Ligne de connexion" descr="Ligne de connexion"/>
          <p:cNvPicPr>
            <a:picLocks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1240805" y="8686166"/>
            <a:ext cx="425611" cy="268569"/>
          </a:xfrm>
          <a:prstGeom prst="rect">
            <a:avLst/>
          </a:prstGeom>
        </p:spPr>
      </p:pic>
      <p:pic>
        <p:nvPicPr>
          <p:cNvPr id="206" name="Logo CDTT72 Blanc.pdf" descr="Logo CDTT72 Blanc.pdf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10382649" y="8710531"/>
            <a:ext cx="2383902" cy="835440"/>
          </a:xfrm>
          <a:prstGeom prst="rect">
            <a:avLst/>
          </a:prstGeom>
          <a:ln w="12700">
            <a:miter lim="400000"/>
          </a:ln>
        </p:spPr>
      </p:pic>
      <p:pic>
        <p:nvPicPr>
          <p:cNvPr id="207" name="http---g02.s.alicdn.com-kf-HTB1yzhhGXXXXXb8aXXXq6xXFXXXz-50-Pieces-A-Bag-Table-Tennis-Balls.png" descr="http---g02.s.alicdn.com-kf-HTB1yzhhGXXXXXb8aXXXq6xXFXXXz-50-Pieces-A-Bag-Table-Tennis-Balls.pn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12459025" y="716854"/>
            <a:ext cx="626336" cy="623748"/>
          </a:xfrm>
          <a:prstGeom prst="rect">
            <a:avLst/>
          </a:prstGeom>
          <a:ln w="12700">
            <a:miter lim="400000"/>
          </a:ln>
        </p:spPr>
      </p:pic>
      <p:pic>
        <p:nvPicPr>
          <p:cNvPr id="208" name="http---g02.s.alicdn.com-kf-HTB1yzhhGXXXXXb8aXXXq6xXFXXXz-50-Pieces-A-Bag-Table-Tennis-Balls.png" descr="http---g02.s.alicdn.com-kf-HTB1yzhhGXXXXXb8aXXXq6xXFXXXz-50-Pieces-A-Bag-Table-Tennis-Balls.pn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12027865" y="1558996"/>
            <a:ext cx="626336" cy="623748"/>
          </a:xfrm>
          <a:prstGeom prst="rect">
            <a:avLst/>
          </a:prstGeom>
          <a:ln w="12700">
            <a:miter lim="400000"/>
          </a:ln>
        </p:spPr>
      </p:pic>
      <p:pic>
        <p:nvPicPr>
          <p:cNvPr id="209" name="http---g02.s.alicdn.com-kf-HTB1yzhhGXXXXXb8aXXXq6xXFXXXz-50-Pieces-A-Bag-Table-Tennis-Balls.png" descr="http---g02.s.alicdn.com-kf-HTB1yzhhGXXXXXb8aXXXq6xXFXXXz-50-Pieces-A-Bag-Table-Tennis-Balls.pn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12459025" y="6744319"/>
            <a:ext cx="626336" cy="623748"/>
          </a:xfrm>
          <a:prstGeom prst="rect">
            <a:avLst/>
          </a:prstGeom>
          <a:ln w="12700">
            <a:miter lim="400000"/>
          </a:ln>
        </p:spPr>
      </p:pic>
      <p:pic>
        <p:nvPicPr>
          <p:cNvPr id="210" name="http---g02.s.alicdn.com-kf-HTB1yzhhGXXXXXb8aXXXq6xXFXXXz-50-Pieces-A-Bag-Table-Tennis-Balls.png" descr="http---g02.s.alicdn.com-kf-HTB1yzhhGXXXXXb8aXXXq6xXFXXXz-50-Pieces-A-Bag-Table-Tennis-Balls.pn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413248" y="116172"/>
            <a:ext cx="626336" cy="623747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213" name="Les salariés du Comité"/>
          <p:cNvGrpSpPr/>
          <p:nvPr/>
        </p:nvGrpSpPr>
        <p:grpSpPr>
          <a:xfrm rot="21480000">
            <a:off x="3555038" y="395314"/>
            <a:ext cx="5916600" cy="1893268"/>
            <a:chOff x="0" y="0"/>
            <a:chExt cx="5916599" cy="1266444"/>
          </a:xfrm>
        </p:grpSpPr>
        <p:sp>
          <p:nvSpPr>
            <p:cNvPr id="212" name="Les salariés du Comité"/>
            <p:cNvSpPr txBox="1"/>
            <p:nvPr/>
          </p:nvSpPr>
          <p:spPr>
            <a:xfrm>
              <a:off x="12700" y="355600"/>
              <a:ext cx="5891200" cy="796545"/>
            </a:xfrm>
            <a:prstGeom prst="rect">
              <a:avLst/>
            </a:prstGeom>
            <a:solidFill>
              <a:srgbClr val="FFFC79"/>
            </a:solidFill>
            <a:ln>
              <a:noFill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>
              <a:lvl1pPr>
                <a:defRPr sz="3500">
                  <a:solidFill>
                    <a:srgbClr val="011993"/>
                  </a:solidFill>
                  <a:latin typeface="+mj-lt"/>
                  <a:ea typeface="+mj-ea"/>
                  <a:cs typeface="+mj-cs"/>
                  <a:sym typeface="Helvetica Neue"/>
                </a:defRPr>
              </a:lvl1pPr>
            </a:lstStyle>
            <a:p>
              <a:r>
                <a:rPr dirty="0"/>
                <a:t>Les </a:t>
              </a:r>
              <a:r>
                <a:rPr dirty="0" err="1"/>
                <a:t>salariés</a:t>
              </a:r>
              <a:r>
                <a:t> du Comité</a:t>
              </a:r>
            </a:p>
          </p:txBody>
        </p:sp>
        <p:pic>
          <p:nvPicPr>
            <p:cNvPr id="211" name="Les salariés du Comité" descr="Les salariés du Comité"/>
            <p:cNvPicPr>
              <a:picLocks/>
            </p:cNvPicPr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-1" y="-1"/>
              <a:ext cx="5916601" cy="1266446"/>
            </a:xfrm>
            <a:prstGeom prst="rect">
              <a:avLst/>
            </a:prstGeom>
            <a:effectLst/>
          </p:spPr>
        </p:pic>
      </p:grpSp>
      <p:pic>
        <p:nvPicPr>
          <p:cNvPr id="214" name="Image" descr="Image"/>
          <p:cNvPicPr>
            <a:picLocks noChangeAspect="1"/>
          </p:cNvPicPr>
          <p:nvPr/>
        </p:nvPicPr>
        <p:blipFill>
          <a:blip r:embed="rId11" cstate="print"/>
          <a:srcRect b="10947"/>
          <a:stretch>
            <a:fillRect/>
          </a:stretch>
        </p:blipFill>
        <p:spPr>
          <a:xfrm>
            <a:off x="520315" y="2502450"/>
            <a:ext cx="1204578" cy="1511023"/>
          </a:xfrm>
          <a:prstGeom prst="rect">
            <a:avLst/>
          </a:prstGeom>
          <a:ln w="25400">
            <a:solidFill>
              <a:srgbClr val="FFFFFF"/>
            </a:solidFill>
            <a:miter lim="400000"/>
          </a:ln>
        </p:spPr>
      </p:pic>
      <p:pic>
        <p:nvPicPr>
          <p:cNvPr id="216" name="Image" descr="Image"/>
          <p:cNvPicPr>
            <a:picLocks noChangeAspect="1"/>
          </p:cNvPicPr>
          <p:nvPr/>
        </p:nvPicPr>
        <p:blipFill>
          <a:blip r:embed="rId12" cstate="print"/>
          <a:srcRect l="5898" r="5898" b="21290"/>
          <a:stretch>
            <a:fillRect/>
          </a:stretch>
        </p:blipFill>
        <p:spPr>
          <a:xfrm>
            <a:off x="413248" y="4595236"/>
            <a:ext cx="1321518" cy="1297210"/>
          </a:xfrm>
          <a:prstGeom prst="rect">
            <a:avLst/>
          </a:prstGeom>
          <a:ln w="25400">
            <a:solidFill>
              <a:srgbClr val="FFFFFF"/>
            </a:solidFill>
            <a:miter lim="400000"/>
          </a:ln>
        </p:spPr>
      </p:pic>
      <p:pic>
        <p:nvPicPr>
          <p:cNvPr id="217" name="Image" descr="Image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488489" y="6990574"/>
            <a:ext cx="1171035" cy="1288139"/>
          </a:xfrm>
          <a:prstGeom prst="rect">
            <a:avLst/>
          </a:prstGeom>
          <a:ln w="25400">
            <a:solidFill>
              <a:srgbClr val="FFFFFF"/>
            </a:solidFill>
            <a:miter lim="400000"/>
          </a:ln>
        </p:spPr>
      </p:pic>
      <p:sp>
        <p:nvSpPr>
          <p:cNvPr id="219" name="Nathalie Charbonneau…"/>
          <p:cNvSpPr txBox="1"/>
          <p:nvPr/>
        </p:nvSpPr>
        <p:spPr>
          <a:xfrm>
            <a:off x="1893888" y="2572544"/>
            <a:ext cx="4696077" cy="1395254"/>
          </a:xfrm>
          <a:prstGeom prst="rect">
            <a:avLst/>
          </a:prstGeom>
          <a:ln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lIns="50800" tIns="50800" rIns="50800" bIns="50800" anchor="ctr">
            <a:spAutoFit/>
          </a:bodyPr>
          <a:lstStyle/>
          <a:p>
            <a:pPr marL="514350" indent="-514350" algn="l">
              <a:defRPr sz="2500" b="1">
                <a:solidFill>
                  <a:srgbClr val="FFFFFF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rPr lang="fr-FR" sz="2800" dirty="0" smtClean="0">
                <a:solidFill>
                  <a:schemeClr val="tx1"/>
                </a:solidFill>
                <a:latin typeface="Arial"/>
                <a:cs typeface="Arial"/>
              </a:rPr>
              <a:t>S28</a:t>
            </a:r>
            <a:r>
              <a:rPr lang="fr-FR" sz="2800" dirty="0">
                <a:solidFill>
                  <a:schemeClr val="tx1"/>
                </a:solidFill>
                <a:latin typeface="Arial"/>
                <a:cs typeface="Arial"/>
              </a:rPr>
              <a:t> </a:t>
            </a:r>
            <a:endParaRPr lang="fr-FR" sz="2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514350" indent="-514350" algn="l">
              <a:defRPr sz="2500" b="1">
                <a:solidFill>
                  <a:srgbClr val="FFFFFF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rPr lang="fr-FR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Télétravail 35h</a:t>
            </a:r>
          </a:p>
          <a:p>
            <a:pPr marL="514350" indent="-514350" algn="l">
              <a:defRPr sz="2500" b="1">
                <a:solidFill>
                  <a:srgbClr val="FFFFFF"/>
                </a:solidFill>
                <a:latin typeface="+mj-lt"/>
                <a:ea typeface="+mj-ea"/>
                <a:cs typeface="+mj-cs"/>
                <a:sym typeface="Helvetica Neue"/>
              </a:defRPr>
            </a:pPr>
            <a:endParaRPr lang="fr-FR" sz="2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0" name="Guillaume Tessier…"/>
          <p:cNvSpPr txBox="1"/>
          <p:nvPr/>
        </p:nvSpPr>
        <p:spPr>
          <a:xfrm>
            <a:off x="8396288" y="2461093"/>
            <a:ext cx="4595508" cy="1826141"/>
          </a:xfrm>
          <a:prstGeom prst="rect">
            <a:avLst/>
          </a:prstGeom>
          <a:solidFill>
            <a:schemeClr val="bg1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 algn="just" defTabSz="252000">
              <a:defRPr sz="2500" b="1">
                <a:solidFill>
                  <a:srgbClr val="FFFFFF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rPr lang="fr-FR" sz="2800" dirty="0" smtClean="0">
                <a:solidFill>
                  <a:schemeClr val="tx1"/>
                </a:solidFill>
                <a:latin typeface="Arial"/>
                <a:cs typeface="Arial"/>
              </a:rPr>
              <a:t>S28</a:t>
            </a:r>
            <a:endParaRPr lang="fr-FR" sz="2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 defTabSz="252000">
              <a:defRPr sz="2500" b="1">
                <a:solidFill>
                  <a:srgbClr val="FFFFFF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rPr lang="fr-FR" sz="2800" dirty="0">
                <a:solidFill>
                  <a:schemeClr val="tx1"/>
                </a:solidFill>
                <a:latin typeface="Arial"/>
                <a:cs typeface="Arial"/>
              </a:rPr>
              <a:t>Télétravail </a:t>
            </a:r>
            <a:r>
              <a:rPr lang="fr-FR" sz="2800" dirty="0" smtClean="0">
                <a:solidFill>
                  <a:schemeClr val="tx1"/>
                </a:solidFill>
                <a:latin typeface="Arial"/>
                <a:cs typeface="Arial"/>
              </a:rPr>
              <a:t>19h</a:t>
            </a:r>
            <a:endParaRPr lang="fr-FR" sz="2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 defTabSz="252000">
              <a:defRPr sz="2500" b="1">
                <a:solidFill>
                  <a:srgbClr val="FFFFFF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rPr lang="fr-FR" sz="2800" dirty="0" smtClean="0">
                <a:solidFill>
                  <a:schemeClr val="tx1"/>
                </a:solidFill>
                <a:latin typeface="Arial"/>
                <a:cs typeface="Arial"/>
              </a:rPr>
              <a:t>Tournée été le 09/07 9h</a:t>
            </a:r>
          </a:p>
          <a:p>
            <a:pPr algn="just" defTabSz="252000">
              <a:defRPr sz="2500" b="1">
                <a:solidFill>
                  <a:srgbClr val="FFFFFF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rPr lang="fr-FR" sz="2800" dirty="0" smtClean="0">
                <a:solidFill>
                  <a:schemeClr val="tx1"/>
                </a:solidFill>
                <a:latin typeface="Arial"/>
                <a:cs typeface="Arial"/>
              </a:rPr>
              <a:t>Récupération le 10/07 7h</a:t>
            </a:r>
            <a:endParaRPr lang="fr-FR" sz="28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221" name="Kevin Trécul…"/>
          <p:cNvSpPr txBox="1"/>
          <p:nvPr/>
        </p:nvSpPr>
        <p:spPr>
          <a:xfrm>
            <a:off x="1900778" y="4141809"/>
            <a:ext cx="4645865" cy="2257028"/>
          </a:xfrm>
          <a:prstGeom prst="rect">
            <a:avLst/>
          </a:prstGeom>
          <a:ln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50800" tIns="50800" rIns="50800" bIns="50800" anchor="ctr">
            <a:spAutoFit/>
          </a:bodyPr>
          <a:lstStyle/>
          <a:p>
            <a:pPr marL="514350" indent="-514350" algn="just">
              <a:defRPr sz="2500" b="1">
                <a:solidFill>
                  <a:srgbClr val="FFFFFF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rPr lang="fr-FR" sz="2800" dirty="0" smtClean="0">
                <a:solidFill>
                  <a:schemeClr val="tx1"/>
                </a:solidFill>
                <a:latin typeface="Arial"/>
                <a:cs typeface="Arial"/>
              </a:rPr>
              <a:t>S28</a:t>
            </a:r>
            <a:endParaRPr lang="fr-FR" sz="2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514350" indent="-514350" algn="just">
              <a:defRPr sz="2500" b="1">
                <a:solidFill>
                  <a:srgbClr val="FFFFFF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rPr lang="fr-FR" sz="2800" dirty="0">
                <a:solidFill>
                  <a:schemeClr val="tx1"/>
                </a:solidFill>
                <a:latin typeface="Arial"/>
                <a:cs typeface="Arial"/>
              </a:rPr>
              <a:t>Chômage partiel </a:t>
            </a:r>
            <a:r>
              <a:rPr lang="fr-FR" sz="2800" dirty="0" smtClean="0">
                <a:solidFill>
                  <a:schemeClr val="tx1"/>
                </a:solidFill>
                <a:latin typeface="Arial"/>
                <a:cs typeface="Arial"/>
              </a:rPr>
              <a:t>17h70</a:t>
            </a:r>
            <a:endParaRPr lang="fr-FR" sz="2800" dirty="0">
              <a:solidFill>
                <a:schemeClr val="tx1"/>
              </a:solidFill>
              <a:latin typeface="Arial"/>
              <a:cs typeface="Arial"/>
            </a:endParaRPr>
          </a:p>
          <a:p>
            <a:pPr marL="514350" indent="-514350" algn="just">
              <a:defRPr sz="2500" b="1">
                <a:solidFill>
                  <a:srgbClr val="FFFFFF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rPr lang="fr-FR" sz="2800" dirty="0">
                <a:solidFill>
                  <a:schemeClr val="tx1"/>
                </a:solidFill>
                <a:latin typeface="Arial"/>
                <a:cs typeface="Arial"/>
              </a:rPr>
              <a:t>Télétravail  </a:t>
            </a:r>
            <a:r>
              <a:rPr lang="fr-FR" sz="2800" dirty="0" smtClean="0">
                <a:solidFill>
                  <a:schemeClr val="tx1"/>
                </a:solidFill>
                <a:latin typeface="Arial"/>
                <a:cs typeface="Arial"/>
              </a:rPr>
              <a:t>4h</a:t>
            </a:r>
          </a:p>
          <a:p>
            <a:pPr marL="514350" indent="-514350" algn="l">
              <a:defRPr sz="2500" b="1">
                <a:solidFill>
                  <a:srgbClr val="FFFFFF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rPr lang="fr-FR" sz="2800" dirty="0" smtClean="0">
                <a:solidFill>
                  <a:schemeClr val="tx1"/>
                </a:solidFill>
                <a:latin typeface="Arial"/>
                <a:cs typeface="Arial"/>
              </a:rPr>
              <a:t>Tournée été les 08 et 09/07 </a:t>
            </a:r>
          </a:p>
          <a:p>
            <a:pPr marL="514350" indent="-514350" algn="just">
              <a:defRPr sz="2500" b="1">
                <a:solidFill>
                  <a:srgbClr val="FFFFFF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rPr lang="fr-FR" sz="2800" dirty="0" smtClean="0">
                <a:solidFill>
                  <a:schemeClr val="tx1"/>
                </a:solidFill>
                <a:latin typeface="Arial"/>
                <a:cs typeface="Arial"/>
              </a:rPr>
              <a:t>17h30</a:t>
            </a:r>
            <a:r>
              <a:rPr lang="fr-FR" sz="2800" dirty="0">
                <a:solidFill>
                  <a:schemeClr val="tx1"/>
                </a:solidFill>
                <a:latin typeface="Arial"/>
                <a:cs typeface="Arial"/>
              </a:rPr>
              <a:t> </a:t>
            </a:r>
            <a:endParaRPr lang="fr-FR" sz="2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2" name="Corentin Leroux…"/>
          <p:cNvSpPr txBox="1"/>
          <p:nvPr/>
        </p:nvSpPr>
        <p:spPr>
          <a:xfrm>
            <a:off x="1893888" y="6721574"/>
            <a:ext cx="4652755" cy="1826141"/>
          </a:xfrm>
          <a:prstGeom prst="rect">
            <a:avLst/>
          </a:prstGeom>
          <a:solidFill>
            <a:schemeClr val="bg1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50800" tIns="50800" rIns="50800" bIns="50800" anchor="t">
            <a:spAutoFit/>
          </a:bodyPr>
          <a:lstStyle/>
          <a:p>
            <a:pPr marL="514350" indent="-514350" algn="l">
              <a:defRPr sz="2500" b="1">
                <a:solidFill>
                  <a:srgbClr val="FFFFFF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rPr lang="fr-FR" sz="2800" b="1" dirty="0" smtClean="0">
                <a:solidFill>
                  <a:schemeClr val="tx1"/>
                </a:solidFill>
                <a:latin typeface="Arial"/>
                <a:cs typeface="Arial"/>
                <a:sym typeface="Helvetica Neue"/>
              </a:rPr>
              <a:t>S28</a:t>
            </a:r>
            <a:endParaRPr lang="fr-FR" sz="2800" b="1" dirty="0">
              <a:solidFill>
                <a:schemeClr val="tx1"/>
              </a:solidFill>
              <a:latin typeface="Arial" pitchFamily="34" charset="0"/>
              <a:cs typeface="Arial" pitchFamily="34" charset="0"/>
              <a:sym typeface="Helvetica Neue"/>
            </a:endParaRPr>
          </a:p>
          <a:p>
            <a:pPr marL="514350" indent="-514350" algn="l">
              <a:defRPr sz="2500" b="1">
                <a:solidFill>
                  <a:srgbClr val="FFFFFF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rPr lang="fr-FR" sz="2800" b="1" dirty="0" smtClean="0">
                <a:solidFill>
                  <a:schemeClr val="tx1"/>
                </a:solidFill>
                <a:latin typeface="Arial"/>
                <a:cs typeface="Arial"/>
                <a:sym typeface="Helvetica Neue"/>
              </a:rPr>
              <a:t>Télétravail 16h70</a:t>
            </a:r>
            <a:endParaRPr lang="fr-FR" sz="28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514350" indent="-514350" algn="l">
              <a:defRPr sz="2500" b="1">
                <a:solidFill>
                  <a:srgbClr val="FFFFFF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rPr lang="fr-FR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Helvetica Neue"/>
              </a:rPr>
              <a:t>Tournée été les 08 et 09/07 13h30</a:t>
            </a:r>
            <a:endParaRPr lang="fr-FR" sz="2800" b="1" dirty="0">
              <a:solidFill>
                <a:schemeClr val="tx1"/>
              </a:solidFill>
              <a:latin typeface="Arial" pitchFamily="34" charset="0"/>
              <a:cs typeface="Arial" pitchFamily="34" charset="0"/>
              <a:sym typeface="Helvetica Neue"/>
            </a:endParaRPr>
          </a:p>
        </p:txBody>
      </p:sp>
      <p:sp>
        <p:nvSpPr>
          <p:cNvPr id="224" name="Alexandre Frimont…"/>
          <p:cNvSpPr txBox="1"/>
          <p:nvPr/>
        </p:nvSpPr>
        <p:spPr>
          <a:xfrm>
            <a:off x="8358936" y="4825542"/>
            <a:ext cx="4645864" cy="1395254"/>
          </a:xfrm>
          <a:prstGeom prst="rect">
            <a:avLst/>
          </a:prstGeom>
          <a:solidFill>
            <a:schemeClr val="bg1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just">
              <a:defRPr sz="2500" b="1">
                <a:solidFill>
                  <a:srgbClr val="FFFFFF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rPr lang="fr-FR" sz="2800" b="1" dirty="0" smtClean="0">
                <a:solidFill>
                  <a:schemeClr val="tx1"/>
                </a:solidFill>
                <a:latin typeface="Arial"/>
                <a:cs typeface="Arial"/>
                <a:sym typeface="Helvetica Neue"/>
              </a:rPr>
              <a:t>S28</a:t>
            </a:r>
            <a:endParaRPr lang="fr-FR" sz="2800" b="1" dirty="0">
              <a:solidFill>
                <a:schemeClr val="tx1"/>
              </a:solidFill>
              <a:latin typeface="Arial" pitchFamily="34" charset="0"/>
              <a:cs typeface="Arial" pitchFamily="34" charset="0"/>
              <a:sym typeface="Helvetica Neue"/>
            </a:endParaRPr>
          </a:p>
          <a:p>
            <a:pPr algn="just">
              <a:defRPr sz="2500" b="1">
                <a:solidFill>
                  <a:srgbClr val="FFFFFF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rPr lang="fr-FR" sz="2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Helvetica Neue"/>
              </a:rPr>
              <a:t>Chômage partiel </a:t>
            </a:r>
            <a:r>
              <a:rPr lang="fr-FR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Helvetica Neue"/>
              </a:rPr>
              <a:t>09h</a:t>
            </a:r>
          </a:p>
          <a:p>
            <a:pPr algn="just">
              <a:defRPr sz="2500" b="1">
                <a:solidFill>
                  <a:srgbClr val="FFFFFF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rPr lang="fr-FR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Helvetica Neue"/>
              </a:rPr>
              <a:t>Tournée été le 09/07 9h</a:t>
            </a:r>
            <a:endParaRPr lang="fr-FR" sz="2800" b="1" dirty="0">
              <a:solidFill>
                <a:schemeClr val="tx1"/>
              </a:solidFill>
              <a:latin typeface="Arial" pitchFamily="34" charset="0"/>
              <a:cs typeface="Arial" pitchFamily="34" charset="0"/>
              <a:sym typeface="Helvetica Neue"/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2598" y="2480600"/>
            <a:ext cx="1143000" cy="1645714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4217" y="4916658"/>
            <a:ext cx="1171381" cy="1304137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ModernPortfolio">
  <a:themeElements>
    <a:clrScheme name="ModernPortfolio">
      <a:dk1>
        <a:srgbClr val="000000"/>
      </a:dk1>
      <a:lt1>
        <a:srgbClr val="FFFFFF"/>
      </a:lt1>
      <a:dk2>
        <a:srgbClr val="5C5C5C"/>
      </a:dk2>
      <a:lt2>
        <a:srgbClr val="CBCBCB"/>
      </a:lt2>
      <a:accent1>
        <a:srgbClr val="557E8A"/>
      </a:accent1>
      <a:accent2>
        <a:srgbClr val="88885A"/>
      </a:accent2>
      <a:accent3>
        <a:srgbClr val="B29E85"/>
      </a:accent3>
      <a:accent4>
        <a:srgbClr val="BB7B52"/>
      </a:accent4>
      <a:accent5>
        <a:srgbClr val="CF7F66"/>
      </a:accent5>
      <a:accent6>
        <a:srgbClr val="62647B"/>
      </a:accent6>
      <a:hlink>
        <a:srgbClr val="0000FF"/>
      </a:hlink>
      <a:folHlink>
        <a:srgbClr val="FF00FF"/>
      </a:folHlink>
    </a:clrScheme>
    <a:fontScheme name="ModernPortfolio">
      <a:majorFont>
        <a:latin typeface="Helvetica Neue"/>
        <a:ea typeface="Helvetica Neue"/>
        <a:cs typeface="Helvetica Neue"/>
      </a:majorFont>
      <a:minorFont>
        <a:latin typeface="Helvetica Neue Light"/>
        <a:ea typeface="Helvetica Neue Light"/>
        <a:cs typeface="Helvetica Neue Light"/>
      </a:minorFont>
    </a:fontScheme>
    <a:fmtScheme name="ModernPortfol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satOff val="12166"/>
            <a:lumOff val="-13042"/>
          </a:schemeClr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rgbClr val="ABABAB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solidFill>
          <a:schemeClr val="bg2">
            <a:lumMod val="60000"/>
            <a:lumOff val="40000"/>
          </a:schemeClr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normAutofit/>
      </a:bodyPr>
      <a:lstStyle>
        <a:defPPr>
          <a:defRPr sz="4000" b="1" dirty="0" smtClean="0">
            <a:solidFill>
              <a:srgbClr val="FF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defRPr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ModernPortfolio">
  <a:themeElements>
    <a:clrScheme name="ModernPortfolio">
      <a:dk1>
        <a:srgbClr val="000000"/>
      </a:dk1>
      <a:lt1>
        <a:srgbClr val="FFFFFF"/>
      </a:lt1>
      <a:dk2>
        <a:srgbClr val="5C5C5C"/>
      </a:dk2>
      <a:lt2>
        <a:srgbClr val="CBCBCB"/>
      </a:lt2>
      <a:accent1>
        <a:srgbClr val="557E8A"/>
      </a:accent1>
      <a:accent2>
        <a:srgbClr val="88885A"/>
      </a:accent2>
      <a:accent3>
        <a:srgbClr val="B29E85"/>
      </a:accent3>
      <a:accent4>
        <a:srgbClr val="BB7B52"/>
      </a:accent4>
      <a:accent5>
        <a:srgbClr val="CF7F66"/>
      </a:accent5>
      <a:accent6>
        <a:srgbClr val="62647B"/>
      </a:accent6>
      <a:hlink>
        <a:srgbClr val="0000FF"/>
      </a:hlink>
      <a:folHlink>
        <a:srgbClr val="FF00FF"/>
      </a:folHlink>
    </a:clrScheme>
    <a:fontScheme name="ModernPortfolio">
      <a:majorFont>
        <a:latin typeface="Helvetica Neue"/>
        <a:ea typeface="Helvetica Neue"/>
        <a:cs typeface="Helvetica Neue"/>
      </a:majorFont>
      <a:minorFont>
        <a:latin typeface="Helvetica Neue Light"/>
        <a:ea typeface="Helvetica Neue Light"/>
        <a:cs typeface="Helvetica Neue Light"/>
      </a:minorFont>
    </a:fontScheme>
    <a:fmtScheme name="ModernPortfol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satOff val="12166"/>
            <a:lumOff val="-13042"/>
          </a:schemeClr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rgbClr val="ABABAB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BB8BB0BBC33224AA95B2BC181A5437F" ma:contentTypeVersion="4" ma:contentTypeDescription="Crée un document." ma:contentTypeScope="" ma:versionID="915d3db318d133bd16cf125e68c3684c">
  <xsd:schema xmlns:xsd="http://www.w3.org/2001/XMLSchema" xmlns:xs="http://www.w3.org/2001/XMLSchema" xmlns:p="http://schemas.microsoft.com/office/2006/metadata/properties" xmlns:ns2="7bac2954-4c9f-4c60-8795-4100e10a87e8" xmlns:ns3="bac320dc-dd69-49fd-9556-31db3fd4e640" targetNamespace="http://schemas.microsoft.com/office/2006/metadata/properties" ma:root="true" ma:fieldsID="006d0e0a1c10795e9de09971185abce0" ns2:_="" ns3:_="">
    <xsd:import namespace="7bac2954-4c9f-4c60-8795-4100e10a87e8"/>
    <xsd:import namespace="bac320dc-dd69-49fd-9556-31db3fd4e64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ac2954-4c9f-4c60-8795-4100e10a87e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c320dc-dd69-49fd-9556-31db3fd4e640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D1BCE99-D411-482C-8475-AA77FE43BA5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bac2954-4c9f-4c60-8795-4100e10a87e8"/>
    <ds:schemaRef ds:uri="bac320dc-dd69-49fd-9556-31db3fd4e64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4A9AA11-2274-4759-82F5-AAB33B956A9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CE3FF98-7739-463B-AACD-51F984C21D3A}">
  <ds:schemaRefs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purl.org/dc/elements/1.1/"/>
    <ds:schemaRef ds:uri="7bac2954-4c9f-4c60-8795-4100e10a87e8"/>
    <ds:schemaRef ds:uri="http://schemas.openxmlformats.org/package/2006/metadata/core-properties"/>
    <ds:schemaRef ds:uri="bac320dc-dd69-49fd-9556-31db3fd4e640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3061</TotalTime>
  <Words>54</Words>
  <Application>Microsoft Office PowerPoint</Application>
  <PresentationFormat>Personnalisé</PresentationFormat>
  <Paragraphs>25</Paragraphs>
  <Slides>2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ModernPortfolio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Michel</dc:creator>
  <cp:lastModifiedBy>comite tennis de table</cp:lastModifiedBy>
  <cp:revision>141</cp:revision>
  <cp:lastPrinted>2020-07-06T07:03:38Z</cp:lastPrinted>
  <dcterms:modified xsi:type="dcterms:W3CDTF">2020-07-06T07:04:22Z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0x0101005BB8BB0BBC33224AA95B2BC181A5437F</vt:lpwstr>
  </property>
</Properties>
</file>