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8" r:id="rId6"/>
  </p:sldIdLst>
  <p:sldSz cx="13004800" cy="9753600"/>
  <p:notesSz cx="6858000" cy="99472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F54204-A175-E92E-5FE9-F0B89DEB34E6}" v="108" dt="2020-06-26T14:07:33.00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777777"/>
        </a:fontRef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88" autoAdjust="0"/>
  </p:normalViewPr>
  <p:slideViewPr>
    <p:cSldViewPr>
      <p:cViewPr>
        <p:scale>
          <a:sx n="46" d="100"/>
          <a:sy n="46" d="100"/>
        </p:scale>
        <p:origin x="-1296" y="-6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Charbonneau - Comité Sarthe Tennis de Table" userId="S::secretariat@pingsarthe.org::385632be-a322-4a45-9952-f6227efd3f34" providerId="AD" clId="Web-{39F54204-A175-E92E-5FE9-F0B89DEB34E6}"/>
    <pc:docChg chg="modSld">
      <pc:chgData name="Nathalie Charbonneau - Comité Sarthe Tennis de Table" userId="S::secretariat@pingsarthe.org::385632be-a322-4a45-9952-f6227efd3f34" providerId="AD" clId="Web-{39F54204-A175-E92E-5FE9-F0B89DEB34E6}" dt="2020-06-26T14:07:33.007" v="102" actId="20577"/>
      <pc:docMkLst>
        <pc:docMk/>
      </pc:docMkLst>
      <pc:sldChg chg="modSp">
        <pc:chgData name="Nathalie Charbonneau - Comité Sarthe Tennis de Table" userId="S::secretariat@pingsarthe.org::385632be-a322-4a45-9952-f6227efd3f34" providerId="AD" clId="Web-{39F54204-A175-E92E-5FE9-F0B89DEB34E6}" dt="2020-06-26T14:02:34.774" v="32" actId="20577"/>
        <pc:sldMkLst>
          <pc:docMk/>
          <pc:sldMk cId="0" sldId="256"/>
        </pc:sldMkLst>
        <pc:spChg chg="mod">
          <ac:chgData name="Nathalie Charbonneau - Comité Sarthe Tennis de Table" userId="S::secretariat@pingsarthe.org::385632be-a322-4a45-9952-f6227efd3f34" providerId="AD" clId="Web-{39F54204-A175-E92E-5FE9-F0B89DEB34E6}" dt="2020-06-26T14:02:34.774" v="32" actId="20577"/>
          <ac:spMkLst>
            <pc:docMk/>
            <pc:sldMk cId="0" sldId="256"/>
            <ac:spMk id="25" creationId="{00000000-0000-0000-0000-000000000000}"/>
          </ac:spMkLst>
        </pc:spChg>
      </pc:sldChg>
      <pc:sldChg chg="modSp">
        <pc:chgData name="Nathalie Charbonneau - Comité Sarthe Tennis de Table" userId="S::secretariat@pingsarthe.org::385632be-a322-4a45-9952-f6227efd3f34" providerId="AD" clId="Web-{39F54204-A175-E92E-5FE9-F0B89DEB34E6}" dt="2020-06-26T14:07:33.007" v="101" actId="20577"/>
        <pc:sldMkLst>
          <pc:docMk/>
          <pc:sldMk cId="0" sldId="258"/>
        </pc:sldMkLst>
        <pc:spChg chg="mod">
          <ac:chgData name="Nathalie Charbonneau - Comité Sarthe Tennis de Table" userId="S::secretariat@pingsarthe.org::385632be-a322-4a45-9952-f6227efd3f34" providerId="AD" clId="Web-{39F54204-A175-E92E-5FE9-F0B89DEB34E6}" dt="2020-06-26T14:03:45.836" v="56" actId="20577"/>
          <ac:spMkLst>
            <pc:docMk/>
            <pc:sldMk cId="0" sldId="258"/>
            <ac:spMk id="219" creationId="{00000000-0000-0000-0000-000000000000}"/>
          </ac:spMkLst>
        </pc:spChg>
        <pc:spChg chg="mod">
          <ac:chgData name="Nathalie Charbonneau - Comité Sarthe Tennis de Table" userId="S::secretariat@pingsarthe.org::385632be-a322-4a45-9952-f6227efd3f34" providerId="AD" clId="Web-{39F54204-A175-E92E-5FE9-F0B89DEB34E6}" dt="2020-06-26T14:03:49.149" v="59" actId="20577"/>
          <ac:spMkLst>
            <pc:docMk/>
            <pc:sldMk cId="0" sldId="258"/>
            <ac:spMk id="220" creationId="{00000000-0000-0000-0000-000000000000}"/>
          </ac:spMkLst>
        </pc:spChg>
        <pc:spChg chg="mod">
          <ac:chgData name="Nathalie Charbonneau - Comité Sarthe Tennis de Table" userId="S::secretariat@pingsarthe.org::385632be-a322-4a45-9952-f6227efd3f34" providerId="AD" clId="Web-{39F54204-A175-E92E-5FE9-F0B89DEB34E6}" dt="2020-06-26T14:03:52.805" v="62" actId="20577"/>
          <ac:spMkLst>
            <pc:docMk/>
            <pc:sldMk cId="0" sldId="258"/>
            <ac:spMk id="221" creationId="{00000000-0000-0000-0000-000000000000}"/>
          </ac:spMkLst>
        </pc:spChg>
        <pc:spChg chg="mod">
          <ac:chgData name="Nathalie Charbonneau - Comité Sarthe Tennis de Table" userId="S::secretariat@pingsarthe.org::385632be-a322-4a45-9952-f6227efd3f34" providerId="AD" clId="Web-{39F54204-A175-E92E-5FE9-F0B89DEB34E6}" dt="2020-06-26T14:07:33.007" v="101" actId="20577"/>
          <ac:spMkLst>
            <pc:docMk/>
            <pc:sldMk cId="0" sldId="258"/>
            <ac:spMk id="222" creationId="{00000000-0000-0000-0000-000000000000}"/>
          </ac:spMkLst>
        </pc:spChg>
        <pc:spChg chg="mod">
          <ac:chgData name="Nathalie Charbonneau - Comité Sarthe Tennis de Table" userId="S::secretariat@pingsarthe.org::385632be-a322-4a45-9952-f6227efd3f34" providerId="AD" clId="Web-{39F54204-A175-E92E-5FE9-F0B89DEB34E6}" dt="2020-06-26T14:04:28.320" v="67" actId="20577"/>
          <ac:spMkLst>
            <pc:docMk/>
            <pc:sldMk cId="0" sldId="258"/>
            <ac:spMk id="2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724956"/>
            <a:ext cx="5029200" cy="447627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34747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gne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-Gilles Allain</a:t>
            </a:r>
          </a:p>
        </p:txBody>
      </p:sp>
      <p:sp>
        <p:nvSpPr>
          <p:cNvPr id="102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r>
              <a:t>« Saisissez une citation ici. »</a:t>
            </a:r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gne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Texte du titre"/>
          <p:cNvSpPr txBox="1"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>
              <a:defRPr sz="4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Light"/>
              </a:defRPr>
            </a:lvl1pPr>
          </a:lstStyle>
          <a:p>
            <a:r>
              <a:t>Texte du titre</a:t>
            </a:r>
          </a:p>
        </p:txBody>
      </p:sp>
      <p:sp>
        <p:nvSpPr>
          <p:cNvPr id="25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e du titre"/>
          <p:cNvSpPr txBox="1"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r>
              <a:t>Texte du titre</a:t>
            </a:r>
          </a:p>
        </p:txBody>
      </p:sp>
      <p:sp>
        <p:nvSpPr>
          <p:cNvPr id="3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gne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Image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Texte du titre"/>
          <p:cNvSpPr txBox="1"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gne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Image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Texte du titre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2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510743" y="9199778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e niveau 1…"/>
          <p:cNvSpPr txBox="1"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gne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Ligne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Image"/>
          <p:cNvSpPr>
            <a:spLocks noGrp="1"/>
          </p:cNvSpPr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Image"/>
          <p:cNvSpPr>
            <a:spLocks noGrp="1"/>
          </p:cNvSpPr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Image"/>
          <p:cNvSpPr>
            <a:spLocks noGrp="1"/>
          </p:cNvSpPr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1pPr>
            <a:lvl2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2pPr>
            <a:lvl3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3pPr>
            <a:lvl4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4pPr>
            <a:lvl5pPr marL="0" indent="0">
              <a:spcBef>
                <a:spcPts val="0"/>
              </a:spcBef>
              <a:buSzTx/>
              <a:buFontTx/>
              <a:buNone/>
              <a:defRPr sz="26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gne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268199" y="9199778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>
              <a:defRPr sz="14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00" b="0" i="0" u="none" strike="noStrike" cap="none" spc="0" baseline="0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tif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tiff"/><Relationship Id="rId5" Type="http://schemas.openxmlformats.org/officeDocument/2006/relationships/image" Target="../media/image4.png"/><Relationship Id="rId10" Type="http://schemas.openxmlformats.org/officeDocument/2006/relationships/image" Target="../media/image9.tiff"/><Relationship Id="rId4" Type="http://schemas.openxmlformats.org/officeDocument/2006/relationships/image" Target="../media/image3.png"/><Relationship Id="rId9" Type="http://schemas.openxmlformats.org/officeDocument/2006/relationships/image" Target="../media/image8.tiff"/><Relationship Id="rId14" Type="http://schemas.openxmlformats.org/officeDocument/2006/relationships/image" Target="../media/image13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7.tiff"/><Relationship Id="rId3" Type="http://schemas.openxmlformats.org/officeDocument/2006/relationships/hyperlink" Target="https://webmail1p.orange.fr/webmail/fr_FR/read.html?FOLDER=SF_INBOX&amp;IDMSG=74585&amp;check=&amp;SORTBY=1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1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15.tiff"/><Relationship Id="rId5" Type="http://schemas.openxmlformats.org/officeDocument/2006/relationships/image" Target="../media/image2.png"/><Relationship Id="rId15" Type="http://schemas.openxmlformats.org/officeDocument/2006/relationships/image" Target="../media/image19.jpg"/><Relationship Id="rId10" Type="http://schemas.openxmlformats.org/officeDocument/2006/relationships/image" Target="../media/image14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"/>
          <p:cNvSpPr/>
          <p:nvPr/>
        </p:nvSpPr>
        <p:spPr>
          <a:xfrm>
            <a:off x="-44243" y="-38252"/>
            <a:ext cx="13093286" cy="9830104"/>
          </a:xfrm>
          <a:prstGeom prst="rect">
            <a:avLst/>
          </a:prstGeom>
          <a:solidFill>
            <a:srgbClr val="01199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128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3963" y="9006730"/>
            <a:ext cx="437220" cy="435414"/>
          </a:xfrm>
          <a:prstGeom prst="rect">
            <a:avLst/>
          </a:prstGeom>
          <a:ln w="12700">
            <a:miter lim="400000"/>
          </a:ln>
          <a:effectLst>
            <a:outerShdw blurRad="127000" dist="50800" rotWithShape="0">
              <a:srgbClr val="FFFFFF"/>
            </a:outerShdw>
          </a:effectLst>
        </p:spPr>
      </p:pic>
      <p:pic>
        <p:nvPicPr>
          <p:cNvPr id="148" name="Ligne de connexion" descr="Ligne de connexion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9820" y="8645457"/>
            <a:ext cx="1230028" cy="349992"/>
          </a:xfrm>
          <a:prstGeom prst="rect">
            <a:avLst/>
          </a:prstGeom>
        </p:spPr>
      </p:pic>
      <p:pic>
        <p:nvPicPr>
          <p:cNvPr id="150" name="Ligne de connexion" descr="Ligne de connexion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1323" y="8699895"/>
            <a:ext cx="798919" cy="241110"/>
          </a:xfrm>
          <a:prstGeom prst="rect">
            <a:avLst/>
          </a:prstGeom>
        </p:spPr>
      </p:pic>
      <p:pic>
        <p:nvPicPr>
          <p:cNvPr id="152" name="Ligne de connexion" descr="Ligne de connexion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40805" y="8686166"/>
            <a:ext cx="425611" cy="268569"/>
          </a:xfrm>
          <a:prstGeom prst="rect">
            <a:avLst/>
          </a:prstGeom>
        </p:spPr>
      </p:pic>
      <p:pic>
        <p:nvPicPr>
          <p:cNvPr id="132" name="Logo CDTT72 Blanc.pdf" descr="Logo CDTT72 Blanc.pd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382649" y="8710531"/>
            <a:ext cx="2383902" cy="835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459025" y="716854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027865" y="1558996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459025" y="6744319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3248" y="116172"/>
            <a:ext cx="626336" cy="62374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9" name="Rectangle"/>
          <p:cNvGrpSpPr/>
          <p:nvPr/>
        </p:nvGrpSpPr>
        <p:grpSpPr>
          <a:xfrm rot="21360000">
            <a:off x="3166351" y="301324"/>
            <a:ext cx="6672096" cy="2909804"/>
            <a:chOff x="0" y="-1"/>
            <a:chExt cx="9380541" cy="4853318"/>
          </a:xfrm>
        </p:grpSpPr>
        <p:sp>
          <p:nvSpPr>
            <p:cNvPr id="138" name="Rectangle"/>
            <p:cNvSpPr/>
            <p:nvPr/>
          </p:nvSpPr>
          <p:spPr>
            <a:xfrm>
              <a:off x="12700" y="355600"/>
              <a:ext cx="9355141" cy="4383417"/>
            </a:xfrm>
            <a:prstGeom prst="rect">
              <a:avLst/>
            </a:prstGeom>
            <a:solidFill>
              <a:srgbClr val="FF9300"/>
            </a:solidFill>
            <a:ln>
              <a:noFill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pic>
          <p:nvPicPr>
            <p:cNvPr id="137" name="Rectangle" descr="Rectangle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-1"/>
              <a:ext cx="9380541" cy="4853318"/>
            </a:xfrm>
            <a:prstGeom prst="rect">
              <a:avLst/>
            </a:prstGeom>
            <a:effectLst/>
          </p:spPr>
        </p:pic>
      </p:grpSp>
      <p:pic>
        <p:nvPicPr>
          <p:cNvPr id="141" name="Logo CDTT72 Blanc.pdf" descr="Logo CDTT72 Blanc.pdf"/>
          <p:cNvPicPr>
            <a:picLocks noChangeAspect="1"/>
          </p:cNvPicPr>
          <p:nvPr/>
        </p:nvPicPr>
        <p:blipFill>
          <a:blip r:embed="rId6" cstate="print"/>
          <a:srcRect l="7048" t="1406"/>
          <a:stretch>
            <a:fillRect/>
          </a:stretch>
        </p:blipFill>
        <p:spPr>
          <a:xfrm rot="21360000">
            <a:off x="3274935" y="779278"/>
            <a:ext cx="6498988" cy="20982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" descr="Image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93375" y="7540381"/>
            <a:ext cx="1114575" cy="7208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" descr="Image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352455" y="7540381"/>
            <a:ext cx="1003673" cy="7208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" descr="Image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99603" y="7475304"/>
            <a:ext cx="798915" cy="7989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" descr="Image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180549" y="7467627"/>
            <a:ext cx="1983633" cy="835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Image" descr="Image"/>
          <p:cNvPicPr>
            <a:picLocks noChangeAspect="1"/>
          </p:cNvPicPr>
          <p:nvPr/>
        </p:nvPicPr>
        <p:blipFill>
          <a:blip r:embed="rId13" cstate="print"/>
          <a:srcRect t="20390" b="20390"/>
          <a:stretch>
            <a:fillRect/>
          </a:stretch>
        </p:blipFill>
        <p:spPr>
          <a:xfrm>
            <a:off x="8646214" y="7467627"/>
            <a:ext cx="1463214" cy="866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Image" descr="Image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0530079" y="7459178"/>
            <a:ext cx="883275" cy="883275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ZoneTexte 24"/>
          <p:cNvSpPr txBox="1"/>
          <p:nvPr/>
        </p:nvSpPr>
        <p:spPr>
          <a:xfrm>
            <a:off x="2061197" y="3175203"/>
            <a:ext cx="8928992" cy="40421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fr-FR" sz="4400" b="1" dirty="0">
                <a:solidFill>
                  <a:schemeClr val="bg1"/>
                </a:solidFill>
              </a:rPr>
              <a:t>Planning des Salariés </a:t>
            </a:r>
          </a:p>
          <a:p>
            <a:r>
              <a:rPr lang="fr-FR" sz="4400" b="1" dirty="0">
                <a:solidFill>
                  <a:schemeClr val="bg1"/>
                </a:solidFill>
              </a:rPr>
              <a:t>semaine </a:t>
            </a:r>
            <a:r>
              <a:rPr lang="fr-FR" sz="4400" b="1" dirty="0" smtClean="0">
                <a:solidFill>
                  <a:schemeClr val="bg1"/>
                </a:solidFill>
              </a:rPr>
              <a:t>28</a:t>
            </a:r>
            <a:endParaRPr lang="fr-FR" sz="4400" b="1" dirty="0">
              <a:solidFill>
                <a:schemeClr val="bg1"/>
              </a:solidFill>
            </a:endParaRPr>
          </a:p>
          <a:p>
            <a:pPr algn="l"/>
            <a:r>
              <a:rPr lang="fr-FR" sz="4400" b="1" dirty="0">
                <a:solidFill>
                  <a:schemeClr val="bg1"/>
                </a:solidFill>
              </a:rPr>
              <a:t> </a:t>
            </a:r>
          </a:p>
          <a:p>
            <a:r>
              <a:rPr lang="fr-FR" sz="4400" b="1" dirty="0">
                <a:solidFill>
                  <a:schemeClr val="bg1"/>
                </a:solidFill>
              </a:rPr>
              <a:t>Du </a:t>
            </a:r>
            <a:r>
              <a:rPr lang="fr-FR" sz="4400" b="1" dirty="0" smtClean="0">
                <a:solidFill>
                  <a:schemeClr val="bg1"/>
                </a:solidFill>
              </a:rPr>
              <a:t>06 au 10 </a:t>
            </a:r>
            <a:r>
              <a:rPr lang="fr-FR" sz="4400" b="1" dirty="0">
                <a:solidFill>
                  <a:schemeClr val="bg1"/>
                </a:solidFill>
              </a:rPr>
              <a:t>juillet 2020</a:t>
            </a:r>
          </a:p>
          <a:p>
            <a:pPr algn="l"/>
            <a:endParaRPr lang="fr-FR" sz="4400" b="1" dirty="0">
              <a:solidFill>
                <a:schemeClr val="bg1"/>
              </a:solidFill>
            </a:endParaRPr>
          </a:p>
          <a:p>
            <a:pPr algn="l"/>
            <a:r>
              <a:rPr lang="fr-FR" b="1" dirty="0">
                <a:solidFill>
                  <a:schemeClr val="bg1"/>
                </a:solidFill>
              </a:rPr>
              <a:t> Validé par Michel Ménager le </a:t>
            </a:r>
            <a:r>
              <a:rPr lang="fr-FR" b="1" dirty="0" smtClean="0">
                <a:solidFill>
                  <a:schemeClr val="bg1"/>
                </a:solidFill>
              </a:rPr>
              <a:t>03/07/20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"/>
          <p:cNvSpPr/>
          <p:nvPr/>
        </p:nvSpPr>
        <p:spPr>
          <a:xfrm>
            <a:off x="0" y="-451792"/>
            <a:ext cx="13093286" cy="10205392"/>
          </a:xfrm>
          <a:prstGeom prst="rect">
            <a:avLst/>
          </a:prstGeom>
          <a:solidFill>
            <a:srgbClr val="01199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fr-FR" dirty="0">
                <a:hlinkClick r:id="rId3"/>
              </a:rPr>
              <a:t>&gt;</a:t>
            </a:r>
            <a:endParaRPr spc="300" dirty="0"/>
          </a:p>
        </p:txBody>
      </p:sp>
      <p:pic>
        <p:nvPicPr>
          <p:cNvPr id="202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3963" y="9006730"/>
            <a:ext cx="437220" cy="435414"/>
          </a:xfrm>
          <a:prstGeom prst="rect">
            <a:avLst/>
          </a:prstGeom>
          <a:ln w="12700">
            <a:miter lim="400000"/>
          </a:ln>
          <a:effectLst>
            <a:outerShdw blurRad="127000" dist="50800" rotWithShape="0">
              <a:srgbClr val="FFFFFF"/>
            </a:outerShdw>
          </a:effectLst>
        </p:spPr>
      </p:pic>
      <p:pic>
        <p:nvPicPr>
          <p:cNvPr id="226" name="Ligne de connexion" descr="Ligne de connexion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49820" y="8645457"/>
            <a:ext cx="1230028" cy="349992"/>
          </a:xfrm>
          <a:prstGeom prst="rect">
            <a:avLst/>
          </a:prstGeom>
        </p:spPr>
      </p:pic>
      <p:pic>
        <p:nvPicPr>
          <p:cNvPr id="228" name="Ligne de connexion" descr="Ligne de connexion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1323" y="8699895"/>
            <a:ext cx="798919" cy="241110"/>
          </a:xfrm>
          <a:prstGeom prst="rect">
            <a:avLst/>
          </a:prstGeom>
        </p:spPr>
      </p:pic>
      <p:pic>
        <p:nvPicPr>
          <p:cNvPr id="230" name="Ligne de connexion" descr="Ligne de connexion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40805" y="8686166"/>
            <a:ext cx="425611" cy="268569"/>
          </a:xfrm>
          <a:prstGeom prst="rect">
            <a:avLst/>
          </a:prstGeom>
        </p:spPr>
      </p:pic>
      <p:pic>
        <p:nvPicPr>
          <p:cNvPr id="206" name="Logo CDTT72 Blanc.pdf" descr="Logo CDTT72 Blanc.pd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382649" y="8710531"/>
            <a:ext cx="2383902" cy="8354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459025" y="716854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027865" y="1558996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2459025" y="6744319"/>
            <a:ext cx="626336" cy="62374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http---g02.s.alicdn.com-kf-HTB1yzhhGXXXXXb8aXXXq6xXFXXXz-50-Pieces-A-Bag-Table-Tennis-Balls.png" descr="http---g02.s.alicdn.com-kf-HTB1yzhhGXXXXXb8aXXXq6xXFXXXz-50-Pieces-A-Bag-Table-Tennis-Balls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13248" y="116172"/>
            <a:ext cx="626336" cy="62374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3" name="Les salariés du Comité"/>
          <p:cNvGrpSpPr/>
          <p:nvPr/>
        </p:nvGrpSpPr>
        <p:grpSpPr>
          <a:xfrm rot="21480000">
            <a:off x="3555038" y="395314"/>
            <a:ext cx="5916600" cy="1893268"/>
            <a:chOff x="0" y="0"/>
            <a:chExt cx="5916599" cy="1266444"/>
          </a:xfrm>
        </p:grpSpPr>
        <p:sp>
          <p:nvSpPr>
            <p:cNvPr id="212" name="Les salariés du Comité"/>
            <p:cNvSpPr txBox="1"/>
            <p:nvPr/>
          </p:nvSpPr>
          <p:spPr>
            <a:xfrm>
              <a:off x="12700" y="355600"/>
              <a:ext cx="5891200" cy="796545"/>
            </a:xfrm>
            <a:prstGeom prst="rect">
              <a:avLst/>
            </a:prstGeom>
            <a:solidFill>
              <a:srgbClr val="FFFC79"/>
            </a:solidFill>
            <a:ln>
              <a:noFill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3500">
                  <a:solidFill>
                    <a:srgbClr val="011993"/>
                  </a:solidFill>
                  <a:latin typeface="+mj-lt"/>
                  <a:ea typeface="+mj-ea"/>
                  <a:cs typeface="+mj-cs"/>
                  <a:sym typeface="Helvetica Neue"/>
                </a:defRPr>
              </a:lvl1pPr>
            </a:lstStyle>
            <a:p>
              <a:r>
                <a:rPr dirty="0"/>
                <a:t>Les </a:t>
              </a:r>
              <a:r>
                <a:rPr dirty="0" err="1"/>
                <a:t>salariés</a:t>
              </a:r>
              <a:r>
                <a:t> du Comité</a:t>
              </a:r>
            </a:p>
          </p:txBody>
        </p:sp>
        <p:pic>
          <p:nvPicPr>
            <p:cNvPr id="211" name="Les salariés du Comité" descr="Les salariés du Comité"/>
            <p:cNvPicPr>
              <a:picLocks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-1" y="-1"/>
              <a:ext cx="5916601" cy="1266446"/>
            </a:xfrm>
            <a:prstGeom prst="rect">
              <a:avLst/>
            </a:prstGeom>
            <a:effectLst/>
          </p:spPr>
        </p:pic>
      </p:grpSp>
      <p:pic>
        <p:nvPicPr>
          <p:cNvPr id="214" name="Image" descr="Image"/>
          <p:cNvPicPr>
            <a:picLocks noChangeAspect="1"/>
          </p:cNvPicPr>
          <p:nvPr/>
        </p:nvPicPr>
        <p:blipFill>
          <a:blip r:embed="rId11" cstate="print"/>
          <a:srcRect b="10947"/>
          <a:stretch>
            <a:fillRect/>
          </a:stretch>
        </p:blipFill>
        <p:spPr>
          <a:xfrm>
            <a:off x="520315" y="2502450"/>
            <a:ext cx="1204578" cy="1511023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</p:pic>
      <p:pic>
        <p:nvPicPr>
          <p:cNvPr id="216" name="Image" descr="Image"/>
          <p:cNvPicPr>
            <a:picLocks noChangeAspect="1"/>
          </p:cNvPicPr>
          <p:nvPr/>
        </p:nvPicPr>
        <p:blipFill>
          <a:blip r:embed="rId12" cstate="print"/>
          <a:srcRect l="5898" r="5898" b="21290"/>
          <a:stretch>
            <a:fillRect/>
          </a:stretch>
        </p:blipFill>
        <p:spPr>
          <a:xfrm>
            <a:off x="413248" y="4595236"/>
            <a:ext cx="1321518" cy="1297210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</p:pic>
      <p:pic>
        <p:nvPicPr>
          <p:cNvPr id="217" name="Image" descr="Image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88489" y="6990574"/>
            <a:ext cx="1171035" cy="1288139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</p:pic>
      <p:sp>
        <p:nvSpPr>
          <p:cNvPr id="219" name="Nathalie Charbonneau…"/>
          <p:cNvSpPr txBox="1"/>
          <p:nvPr/>
        </p:nvSpPr>
        <p:spPr>
          <a:xfrm>
            <a:off x="1893888" y="2572544"/>
            <a:ext cx="4696077" cy="1395254"/>
          </a:xfrm>
          <a:prstGeom prst="rect">
            <a:avLst/>
          </a:prstGeom>
          <a:ln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50800" tIns="50800" rIns="50800" bIns="50800" anchor="ctr">
            <a:spAutoFit/>
          </a:bodyPr>
          <a:lstStyle/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S28</a:t>
            </a:r>
            <a:r>
              <a:rPr lang="fr-FR" sz="2800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endParaRPr lang="fr-F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Télétravail 35h</a:t>
            </a: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endParaRPr lang="fr-F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Guillaume Tessier…"/>
          <p:cNvSpPr txBox="1"/>
          <p:nvPr/>
        </p:nvSpPr>
        <p:spPr>
          <a:xfrm>
            <a:off x="8396288" y="2461093"/>
            <a:ext cx="4595508" cy="182614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 defTabSz="252000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S28</a:t>
            </a:r>
            <a:endParaRPr lang="fr-F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252000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>
                <a:solidFill>
                  <a:schemeClr val="tx1"/>
                </a:solidFill>
                <a:latin typeface="Arial"/>
                <a:cs typeface="Arial"/>
              </a:rPr>
              <a:t>Télétravail </a:t>
            </a: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19h</a:t>
            </a:r>
            <a:endParaRPr lang="fr-F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defTabSz="252000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Tournée été le 09/07 9h</a:t>
            </a:r>
          </a:p>
          <a:p>
            <a:pPr algn="just" defTabSz="252000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Récupération le 10/07 7h</a:t>
            </a:r>
            <a:endParaRPr lang="fr-FR"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1" name="Kevin Trécul…"/>
          <p:cNvSpPr txBox="1"/>
          <p:nvPr/>
        </p:nvSpPr>
        <p:spPr>
          <a:xfrm>
            <a:off x="1900778" y="4141809"/>
            <a:ext cx="4645865" cy="2257028"/>
          </a:xfrm>
          <a:prstGeom prst="rect">
            <a:avLst/>
          </a:prstGeom>
          <a:ln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0800" tIns="50800" rIns="50800" bIns="50800" anchor="ctr">
            <a:spAutoFit/>
          </a:bodyPr>
          <a:lstStyle/>
          <a:p>
            <a:pPr marL="514350" indent="-514350"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S28</a:t>
            </a:r>
            <a:endParaRPr lang="fr-F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>
                <a:solidFill>
                  <a:schemeClr val="tx1"/>
                </a:solidFill>
                <a:latin typeface="Arial"/>
                <a:cs typeface="Arial"/>
              </a:rPr>
              <a:t>Chômage partiel </a:t>
            </a: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17h70</a:t>
            </a:r>
            <a:endParaRPr lang="fr-FR"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14350" indent="-514350"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>
                <a:solidFill>
                  <a:schemeClr val="tx1"/>
                </a:solidFill>
                <a:latin typeface="Arial"/>
                <a:cs typeface="Arial"/>
              </a:rPr>
              <a:t>Télétravail  </a:t>
            </a: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4h</a:t>
            </a: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Tournée été les 08 et 09/07 </a:t>
            </a:r>
          </a:p>
          <a:p>
            <a:pPr marL="514350" indent="-514350"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dirty="0" smtClean="0">
                <a:solidFill>
                  <a:schemeClr val="tx1"/>
                </a:solidFill>
                <a:latin typeface="Arial"/>
                <a:cs typeface="Arial"/>
              </a:rPr>
              <a:t>17h30</a:t>
            </a:r>
            <a:r>
              <a:rPr lang="fr-FR" sz="2800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endParaRPr lang="fr-F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Corentin Leroux…"/>
          <p:cNvSpPr txBox="1"/>
          <p:nvPr/>
        </p:nvSpPr>
        <p:spPr>
          <a:xfrm>
            <a:off x="1893888" y="6721574"/>
            <a:ext cx="4652755" cy="182614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  <a:sym typeface="Helvetica Neue"/>
              </a:rPr>
              <a:t>S28</a:t>
            </a:r>
            <a:endParaRPr lang="fr-FR" sz="2800" b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Helvetica Neue"/>
            </a:endParaRP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  <a:sym typeface="Helvetica Neue"/>
              </a:rPr>
              <a:t>Télétravail 16h70</a:t>
            </a:r>
            <a:endParaRPr lang="fr-F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Tournée été les 08 et 09/07 13h30</a:t>
            </a:r>
            <a:endParaRPr lang="fr-FR" sz="2800" b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224" name="Alexandre Frimont…"/>
          <p:cNvSpPr txBox="1"/>
          <p:nvPr/>
        </p:nvSpPr>
        <p:spPr>
          <a:xfrm>
            <a:off x="8358936" y="4825542"/>
            <a:ext cx="4645864" cy="139525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  <a:sym typeface="Helvetica Neue"/>
              </a:rPr>
              <a:t>S28</a:t>
            </a:r>
            <a:endParaRPr lang="fr-FR" sz="2800" b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Helvetica Neue"/>
            </a:endParaRPr>
          </a:p>
          <a:p>
            <a:pPr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Chômage partiel </a:t>
            </a: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09h</a:t>
            </a:r>
          </a:p>
          <a:p>
            <a:pPr algn="just">
              <a:defRPr sz="2500"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r>
              <a:rPr lang="fr-F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Helvetica Neue"/>
              </a:rPr>
              <a:t>Tournée été le 09/07 9h</a:t>
            </a:r>
            <a:endParaRPr lang="fr-FR" sz="2800" b="1" dirty="0">
              <a:solidFill>
                <a:schemeClr val="tx1"/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598" y="2480600"/>
            <a:ext cx="1143000" cy="16457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217" y="4916658"/>
            <a:ext cx="1171381" cy="130413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solidFill>
          <a:schemeClr val="bg2">
            <a:lumMod val="60000"/>
            <a:lumOff val="40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normAutofit/>
      </a:bodyPr>
      <a:lstStyle>
        <a:defPPr>
          <a:defRPr sz="4000" b="1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"/>
        <a:ea typeface="Helvetica Neue"/>
        <a:cs typeface="Helvetica Neue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8BB0BBC33224AA95B2BC181A5437F" ma:contentTypeVersion="4" ma:contentTypeDescription="Crée un document." ma:contentTypeScope="" ma:versionID="915d3db318d133bd16cf125e68c3684c">
  <xsd:schema xmlns:xsd="http://www.w3.org/2001/XMLSchema" xmlns:xs="http://www.w3.org/2001/XMLSchema" xmlns:p="http://schemas.microsoft.com/office/2006/metadata/properties" xmlns:ns2="7bac2954-4c9f-4c60-8795-4100e10a87e8" xmlns:ns3="bac320dc-dd69-49fd-9556-31db3fd4e640" targetNamespace="http://schemas.microsoft.com/office/2006/metadata/properties" ma:root="true" ma:fieldsID="006d0e0a1c10795e9de09971185abce0" ns2:_="" ns3:_="">
    <xsd:import namespace="7bac2954-4c9f-4c60-8795-4100e10a87e8"/>
    <xsd:import namespace="bac320dc-dd69-49fd-9556-31db3fd4e6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c2954-4c9f-4c60-8795-4100e10a87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320dc-dd69-49fd-9556-31db3fd4e64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1BCE99-D411-482C-8475-AA77FE43B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ac2954-4c9f-4c60-8795-4100e10a87e8"/>
    <ds:schemaRef ds:uri="bac320dc-dd69-49fd-9556-31db3fd4e6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A9AA11-2274-4759-82F5-AAB33B956A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E3FF98-7739-463B-AACD-51F984C21D3A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bac2954-4c9f-4c60-8795-4100e10a87e8"/>
    <ds:schemaRef ds:uri="http://schemas.openxmlformats.org/package/2006/metadata/core-properties"/>
    <ds:schemaRef ds:uri="bac320dc-dd69-49fd-9556-31db3fd4e6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3061</TotalTime>
  <Words>54</Words>
  <Application>Microsoft Office PowerPoint</Application>
  <PresentationFormat>Personnalisé</PresentationFormat>
  <Paragraphs>25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ModernPortfolio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</dc:creator>
  <cp:lastModifiedBy>comite tennis de table</cp:lastModifiedBy>
  <cp:revision>141</cp:revision>
  <cp:lastPrinted>2020-07-06T07:03:38Z</cp:lastPrinted>
  <dcterms:modified xsi:type="dcterms:W3CDTF">2020-07-06T07:04:22Z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0x0101005BB8BB0BBC33224AA95B2BC181A5437F</vt:lpwstr>
  </property>
</Properties>
</file>