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63" r:id="rId5"/>
    <p:sldId id="275" r:id="rId6"/>
    <p:sldId id="292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8" autoAdjust="0"/>
  </p:normalViewPr>
  <p:slideViewPr>
    <p:cSldViewPr>
      <p:cViewPr>
        <p:scale>
          <a:sx n="70" d="100"/>
          <a:sy n="70" d="100"/>
        </p:scale>
        <p:origin x="-318" y="2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2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gne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-Gilles Allain</a:t>
            </a:r>
          </a:p>
        </p:txBody>
      </p:sp>
      <p:sp>
        <p:nvSpPr>
          <p:cNvPr id="102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« Saisissez une citation ici. »</a:t>
            </a:r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g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exte du titre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du titre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g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exte du titre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g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exte du titre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e niveau 1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g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Lig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tiff"/><Relationship Id="rId3" Type="http://schemas.openxmlformats.org/officeDocument/2006/relationships/hyperlink" Target="https://webmail1p.orange.fr/webmail/fr_FR/read.html?FOLDER=SF_INBOX&amp;IDMSG=74585&amp;check=&amp;SORTBY=1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5.tiff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44243" y="-38252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" name="Rectangle"/>
          <p:cNvGrpSpPr/>
          <p:nvPr/>
        </p:nvGrpSpPr>
        <p:grpSpPr>
          <a:xfrm rot="21360000">
            <a:off x="3685424" y="229166"/>
            <a:ext cx="6672096" cy="2909804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rcRect l="7048" t="1406"/>
          <a:stretch>
            <a:fillRect/>
          </a:stretch>
        </p:blipFill>
        <p:spPr>
          <a:xfrm rot="21360000">
            <a:off x="3760546" y="754514"/>
            <a:ext cx="6498988" cy="2098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693375" y="7540381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352455" y="7540381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899603" y="747530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180549" y="7467627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t="20390" b="20390"/>
          <a:stretch>
            <a:fillRect/>
          </a:stretch>
        </p:blipFill>
        <p:spPr>
          <a:xfrm>
            <a:off x="8646214" y="7467627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0530079" y="7459178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ZoneTexte 24"/>
          <p:cNvSpPr txBox="1"/>
          <p:nvPr/>
        </p:nvSpPr>
        <p:spPr>
          <a:xfrm>
            <a:off x="2829992" y="3546347"/>
            <a:ext cx="8928992" cy="3241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CR réunion  du 18 juin 2020</a:t>
            </a:r>
          </a:p>
          <a:p>
            <a:pPr algn="l"/>
            <a:r>
              <a:rPr lang="fr-FR" sz="4400" b="1" dirty="0" smtClean="0">
                <a:solidFill>
                  <a:schemeClr val="bg1"/>
                </a:solidFill>
              </a:rPr>
              <a:t>Présents : 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</a:rPr>
              <a:t>Michel M  –Nathalie –Guillaume – </a:t>
            </a:r>
          </a:p>
          <a:p>
            <a:pPr algn="l"/>
            <a:r>
              <a:rPr lang="fr-FR" sz="4400" b="1" dirty="0" smtClean="0">
                <a:solidFill>
                  <a:schemeClr val="bg1"/>
                </a:solidFill>
              </a:rPr>
              <a:t>Excusés </a:t>
            </a:r>
            <a:r>
              <a:rPr lang="fr-FR" b="1" dirty="0" smtClean="0">
                <a:solidFill>
                  <a:schemeClr val="bg1"/>
                </a:solidFill>
              </a:rPr>
              <a:t>: Alain – Corentin – Florian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100798" y="203457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rcRect l="7048" t="1406"/>
          <a:stretch>
            <a:fillRect/>
          </a:stretch>
        </p:blipFill>
        <p:spPr>
          <a:xfrm rot="21360000">
            <a:off x="4021332" y="197014"/>
            <a:ext cx="5694866" cy="132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693375" y="7540381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352455" y="7540381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899603" y="747530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180549" y="7467627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rcRect t="20390" b="20390"/>
          <a:stretch>
            <a:fillRect/>
          </a:stretch>
        </p:blipFill>
        <p:spPr>
          <a:xfrm>
            <a:off x="8646214" y="7467627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0530079" y="7459178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1389832" y="2460903"/>
            <a:ext cx="10297144" cy="47381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fr-FR" sz="4400" b="1" dirty="0" smtClean="0">
              <a:solidFill>
                <a:srgbClr val="FF0000"/>
              </a:solidFill>
            </a:endParaRPr>
          </a:p>
          <a:p>
            <a:endParaRPr lang="fr-FR" sz="4400" b="1" dirty="0" smtClean="0">
              <a:solidFill>
                <a:srgbClr val="FF0000"/>
              </a:solidFill>
            </a:endParaRPr>
          </a:p>
          <a:p>
            <a:r>
              <a:rPr lang="fr-FR" sz="4400" b="1" dirty="0" smtClean="0">
                <a:solidFill>
                  <a:srgbClr val="FF0000"/>
                </a:solidFill>
              </a:rPr>
              <a:t>Points abordés </a:t>
            </a:r>
          </a:p>
          <a:p>
            <a:pPr algn="l"/>
            <a:r>
              <a:rPr lang="fr-FR" sz="2800" dirty="0" smtClean="0"/>
              <a:t>- Planning salariés semaine du 22 au 26 Juin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l">
              <a:buFontTx/>
              <a:buChar char="-"/>
            </a:pPr>
            <a:r>
              <a:rPr lang="fr-FR" sz="2800" dirty="0" smtClean="0"/>
              <a:t> RH</a:t>
            </a:r>
          </a:p>
          <a:p>
            <a:pPr algn="l">
              <a:buFontTx/>
              <a:buChar char="-"/>
            </a:pPr>
            <a:r>
              <a:rPr lang="fr-FR" sz="2800" dirty="0" smtClean="0"/>
              <a:t> Infos comité </a:t>
            </a:r>
          </a:p>
          <a:p>
            <a:pPr algn="l">
              <a:buFontTx/>
              <a:buChar char="-"/>
            </a:pPr>
            <a:endParaRPr lang="fr-FR" sz="3200" b="1" dirty="0" smtClean="0">
              <a:solidFill>
                <a:schemeClr val="tx1"/>
              </a:solidFill>
            </a:endParaRP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endParaRPr kumimoji="0" lang="fr-FR" sz="4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700336"/>
            <a:ext cx="369408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du 18 juin 2020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"/>
          <p:cNvSpPr/>
          <p:nvPr/>
        </p:nvSpPr>
        <p:spPr>
          <a:xfrm>
            <a:off x="0" y="-451792"/>
            <a:ext cx="13093286" cy="10205392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fr-FR" dirty="0" smtClean="0">
                <a:hlinkClick r:id="rId3"/>
              </a:rPr>
              <a:t>&gt;</a:t>
            </a:r>
            <a:endParaRPr spc="300" dirty="0"/>
          </a:p>
        </p:txBody>
      </p:sp>
      <p:pic>
        <p:nvPicPr>
          <p:cNvPr id="202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226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228" name="Ligne de connexion" descr="Ligne de connexion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230" name="Ligne de connexion" descr="Ligne de connexion"/>
          <p:cNvPicPr>
            <a:picLocks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206" name="Logo CDTT72 Blanc.pdf" descr="Logo CDTT72 Blanc.pdf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Les salariés du Comité"/>
          <p:cNvGrpSpPr/>
          <p:nvPr/>
        </p:nvGrpSpPr>
        <p:grpSpPr>
          <a:xfrm rot="21480000">
            <a:off x="3555038" y="395314"/>
            <a:ext cx="5916600" cy="1893268"/>
            <a:chOff x="0" y="0"/>
            <a:chExt cx="5916599" cy="1266444"/>
          </a:xfrm>
        </p:grpSpPr>
        <p:sp>
          <p:nvSpPr>
            <p:cNvPr id="212" name="Les salariés du Comité"/>
            <p:cNvSpPr txBox="1"/>
            <p:nvPr/>
          </p:nvSpPr>
          <p:spPr>
            <a:xfrm>
              <a:off x="12700" y="355600"/>
              <a:ext cx="5891200" cy="796545"/>
            </a:xfrm>
            <a:prstGeom prst="rect">
              <a:avLst/>
            </a:prstGeom>
            <a:solidFill>
              <a:srgbClr val="FFFC7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500">
                  <a:solidFill>
                    <a:srgbClr val="011993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rPr dirty="0"/>
                <a:t>Les </a:t>
              </a:r>
              <a:r>
                <a:rPr dirty="0" err="1"/>
                <a:t>salariés</a:t>
              </a:r>
              <a:r>
                <a:t> du Comité</a:t>
              </a:r>
            </a:p>
          </p:txBody>
        </p:sp>
        <p:pic>
          <p:nvPicPr>
            <p:cNvPr id="211" name="Les salariés du Comité" descr="Les salariés du Comité"/>
            <p:cNvPicPr>
              <a:picLocks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-1" y="-1"/>
              <a:ext cx="5916601" cy="1266446"/>
            </a:xfrm>
            <a:prstGeom prst="rect">
              <a:avLst/>
            </a:prstGeom>
            <a:effectLst/>
          </p:spPr>
        </p:pic>
      </p:grpSp>
      <p:pic>
        <p:nvPicPr>
          <p:cNvPr id="21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rcRect b="10947"/>
          <a:stretch>
            <a:fillRect/>
          </a:stretch>
        </p:blipFill>
        <p:spPr>
          <a:xfrm>
            <a:off x="520315" y="2502450"/>
            <a:ext cx="1204578" cy="151102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215" name="IMG_1655.jpg" descr="IMG_1655.jpg"/>
          <p:cNvPicPr>
            <a:picLocks/>
          </p:cNvPicPr>
          <p:nvPr/>
        </p:nvPicPr>
        <p:blipFill>
          <a:blip r:embed="rId12" cstate="print">
            <a:extLst/>
          </a:blip>
          <a:srcRect l="43466" t="17739" r="43804" b="65402"/>
          <a:stretch>
            <a:fillRect/>
          </a:stretch>
        </p:blipFill>
        <p:spPr>
          <a:xfrm>
            <a:off x="6798649" y="2500536"/>
            <a:ext cx="1204814" cy="140957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l="5898" r="5898" b="21290"/>
          <a:stretch>
            <a:fillRect/>
          </a:stretch>
        </p:blipFill>
        <p:spPr>
          <a:xfrm>
            <a:off x="349237" y="4763696"/>
            <a:ext cx="1539069" cy="1510760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62211" y="6657199"/>
            <a:ext cx="1520724" cy="1672797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219" name="Nathalie Charbonneau…"/>
          <p:cNvSpPr txBox="1"/>
          <p:nvPr/>
        </p:nvSpPr>
        <p:spPr>
          <a:xfrm>
            <a:off x="1893888" y="2572544"/>
            <a:ext cx="4696077" cy="139525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S26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Télétravail 35h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Guillaume Tessier…"/>
          <p:cNvSpPr txBox="1"/>
          <p:nvPr/>
        </p:nvSpPr>
        <p:spPr>
          <a:xfrm>
            <a:off x="8396288" y="2727594"/>
            <a:ext cx="4608512" cy="96436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252000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S26</a:t>
            </a:r>
          </a:p>
          <a:p>
            <a:pPr algn="just" defTabSz="252000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Télétravail 35h</a:t>
            </a:r>
          </a:p>
        </p:txBody>
      </p:sp>
      <p:sp>
        <p:nvSpPr>
          <p:cNvPr id="221" name="Kevin Trécul…"/>
          <p:cNvSpPr txBox="1"/>
          <p:nvPr/>
        </p:nvSpPr>
        <p:spPr>
          <a:xfrm>
            <a:off x="1921160" y="4825542"/>
            <a:ext cx="4645865" cy="139525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/>
          <a:p>
            <a:pPr marL="514350" indent="-514350"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S26</a:t>
            </a:r>
          </a:p>
          <a:p>
            <a:pPr marL="514350" indent="-514350"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Chômage partiel 31 h</a:t>
            </a:r>
          </a:p>
          <a:p>
            <a:pPr marL="514350" indent="-514350"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Télétravail  4h </a:t>
            </a:r>
          </a:p>
        </p:txBody>
      </p:sp>
      <p:sp>
        <p:nvSpPr>
          <p:cNvPr id="222" name="Corentin Leroux…"/>
          <p:cNvSpPr txBox="1"/>
          <p:nvPr/>
        </p:nvSpPr>
        <p:spPr>
          <a:xfrm>
            <a:off x="1893888" y="6893024"/>
            <a:ext cx="4601129" cy="139525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S26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Chômage partiel 15h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Télétravail  15h</a:t>
            </a:r>
          </a:p>
        </p:txBody>
      </p:sp>
      <p:sp>
        <p:nvSpPr>
          <p:cNvPr id="224" name="Alexandre Frimont…"/>
          <p:cNvSpPr txBox="1"/>
          <p:nvPr/>
        </p:nvSpPr>
        <p:spPr>
          <a:xfrm>
            <a:off x="8358936" y="5092824"/>
            <a:ext cx="4645864" cy="96436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Jason-</a:t>
            </a:r>
          </a:p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S26 Chômage partiel 18 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8424" y="4804792"/>
            <a:ext cx="1584176" cy="158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028789" y="-176328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rcRect l="7048" t="1406"/>
          <a:stretch>
            <a:fillRect/>
          </a:stretch>
        </p:blipFill>
        <p:spPr>
          <a:xfrm rot="21360000">
            <a:off x="4455136" y="-271336"/>
            <a:ext cx="5221260" cy="1356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693375" y="7540381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352455" y="7540381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899603" y="747530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180549" y="7467627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rcRect t="20390" b="20390"/>
          <a:stretch>
            <a:fillRect/>
          </a:stretch>
        </p:blipFill>
        <p:spPr>
          <a:xfrm>
            <a:off x="8646214" y="7467627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0530079" y="7459178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0" y="197500"/>
            <a:ext cx="13004800" cy="875111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fontAlgn="base"/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fontAlgn="base"/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RH </a:t>
            </a:r>
            <a:endParaRPr lang="fr-FR" sz="3000" b="1" dirty="0" smtClean="0">
              <a:solidFill>
                <a:srgbClr val="0070C0"/>
              </a:solidFill>
            </a:endParaRPr>
          </a:p>
          <a:p>
            <a:pPr algn="l" fontAlgn="base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Entretien avec Crystal vendredi 19 juin  documents fin de contrat</a:t>
            </a:r>
          </a:p>
          <a:p>
            <a:pPr algn="l" fontAlgn="base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Repas salariés après entretien le 01 juillet 2020</a:t>
            </a:r>
          </a:p>
          <a:p>
            <a:pPr algn="l" fontAlgn="base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Notre déclaration de chômage partiel arrive à échéance le 15 juillet  </a:t>
            </a:r>
          </a:p>
          <a:p>
            <a:pPr algn="l" fontAlgn="base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 la fin juin il faudra refaire un avenant pour la prise en compte de l’indemnisation  si l’on veut poursuivre après cette date au regard des directives gouvernementales </a:t>
            </a:r>
          </a:p>
          <a:p>
            <a:pPr algn="l" fontAlgn="base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Validation de la partie du CQP de Jason le 26 juin à Mamers avec David Lelievre </a:t>
            </a:r>
          </a:p>
          <a:p>
            <a:pPr algn="l" fontAlgn="base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Partie pratique de l’entraineur fédéral sur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hapelle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avec Nicolas Hamon ( Anaïs Carré et Crystal ) le 25 Juin 2020 Un autre créneau sera bloqué pour 2 autres stagiaires </a:t>
            </a:r>
          </a:p>
          <a:p>
            <a:pPr algn="l" fontAlgn="base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tableau récapitulant les congés des salariés et de quelques élus sera réalisé </a:t>
            </a:r>
          </a:p>
          <a:p>
            <a:pPr algn="l" fontAlgn="base"/>
            <a:r>
              <a:rPr lang="fr-FR" sz="2400" b="1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Réunion élus salariés à 07 septembre 2020 à 18h30 ( président + responsable RH )</a:t>
            </a:r>
          </a:p>
          <a:p>
            <a:pPr algn="l" fontAlgn="base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ase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ase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ase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ase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3000" b="1" dirty="0" smtClean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7704" y="0"/>
            <a:ext cx="369408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du 18 juin 2020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316821" y="-32310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rcRect l="7048" t="1406"/>
          <a:stretch>
            <a:fillRect/>
          </a:stretch>
        </p:blipFill>
        <p:spPr>
          <a:xfrm rot="21360000">
            <a:off x="4453314" y="189428"/>
            <a:ext cx="5476941" cy="1313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605856" y="7973144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262040" y="7973144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918224" y="797314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214368" y="8045152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t="20390" b="20390"/>
          <a:stretch>
            <a:fillRect/>
          </a:stretch>
        </p:blipFill>
        <p:spPr>
          <a:xfrm>
            <a:off x="8662640" y="7973144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0534848" y="7901136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0" y="-3081641"/>
            <a:ext cx="12738448" cy="154606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Infos comité </a:t>
            </a: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800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Suivant les annonces gouvernementales du 22 juin  nous allons réétudier la possibilité de réaliser des stages  cet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été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Nous vous tiendrons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informé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la suite </a:t>
            </a: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même il est possible que l’on intervienne dans les centres aérés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cet été. Nous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avons proposé nos services au </a:t>
            </a:r>
            <a:r>
              <a:rPr lang="fr-F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Cdos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organise ces interventions avec les collectivités </a:t>
            </a: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 courriers de réa filiation sont partis dans les clubs avant d’avoir une procédure de la FFTT pour la prise en compte de la réduction des 75€ sur la ré affiliation des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clubs. Nous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avons donc décidé de retirer ces 75€ sur l’ acompte de Novembre </a:t>
            </a: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Litige par manque JA sur cette saison : 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clubs ayant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envoyé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ou plusieurs personnes  en formation  d’arbitre sur cette première phase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avaient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programmé de poursuivre une formation de JA sur la phase 2 . Malheureusement au vue de la crise sanitaire ces stagiaires n’ont pas pu suivre cette formation .Nous proposons de ne pas mettre exceptionnellement ces sanctions financières aux clubs qui ont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engagé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ces formations sur cette saison 2019 2020 . Les clubs concernés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(Mamers et </a:t>
            </a:r>
            <a:r>
              <a:rPr lang="fr-F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Savigné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l’évêque)</a:t>
            </a: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 Black"/>
                <a:cs typeface="Arial" pitchFamily="34" charset="0"/>
              </a:rPr>
              <a:t> </a:t>
            </a:r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algn="l"/>
            <a:r>
              <a:rPr lang="fr-FR" sz="2400" b="1" dirty="0" smtClean="0">
                <a:solidFill>
                  <a:srgbClr val="0070C0"/>
                </a:solidFill>
              </a:rPr>
              <a:t/>
            </a:r>
            <a:br>
              <a:rPr lang="fr-FR" sz="2400" b="1" dirty="0" smtClean="0">
                <a:solidFill>
                  <a:srgbClr val="0070C0"/>
                </a:solidFill>
              </a:rPr>
            </a:b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kumimoji="0" lang="fr-FR" sz="260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cs typeface="Arial" pitchFamily="34" charset="0"/>
              <a:sym typeface="Helvetica Neue Light"/>
            </a:endParaRPr>
          </a:p>
          <a:p>
            <a:pPr algn="l"/>
            <a:endParaRPr lang="fr-FR" sz="3000" b="1" dirty="0" smtClean="0">
              <a:solidFill>
                <a:srgbClr val="FF0000"/>
              </a:solidFill>
              <a:latin typeface="Arial Black"/>
            </a:endParaRPr>
          </a:p>
          <a:p>
            <a:pPr algn="l"/>
            <a:endParaRPr kumimoji="0" lang="fr-FR" sz="3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 Black"/>
              <a:ea typeface="+mn-ea"/>
              <a:cs typeface="+mn-cs"/>
              <a:sym typeface="Helvetica Neue Light"/>
            </a:endParaRPr>
          </a:p>
          <a:p>
            <a:pPr algn="l"/>
            <a:endParaRPr lang="fr-FR" sz="3000" b="1" dirty="0" smtClean="0">
              <a:solidFill>
                <a:srgbClr val="FF0000"/>
              </a:solidFill>
              <a:latin typeface="Arial Black"/>
            </a:endParaRPr>
          </a:p>
          <a:p>
            <a:pPr algn="l"/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167050"/>
            <a:ext cx="388843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du 18 juin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316821" y="-32310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rcRect l="7048" t="1406"/>
          <a:stretch>
            <a:fillRect/>
          </a:stretch>
        </p:blipFill>
        <p:spPr>
          <a:xfrm rot="21360000">
            <a:off x="4453314" y="189428"/>
            <a:ext cx="5476941" cy="1313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605856" y="7973144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262040" y="7973144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918224" y="797314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214368" y="8045152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t="20390" b="20390"/>
          <a:stretch>
            <a:fillRect/>
          </a:stretch>
        </p:blipFill>
        <p:spPr>
          <a:xfrm>
            <a:off x="8662640" y="7973144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0534848" y="7901136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0" y="-1135282"/>
            <a:ext cx="13004800" cy="125059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Infos comité </a:t>
            </a:r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Rdv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le 23 juin à 14h avec un élu du Lude et Daniel Hamonic de Mayet et pour le comité Guillaume et Francis </a:t>
            </a:r>
          </a:p>
          <a:p>
            <a:pPr algn="l"/>
            <a:r>
              <a:rPr lang="fr-FR" sz="2400" b="1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Page de couverture annuaire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validée </a:t>
            </a: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b="1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Prochaine Visio conférence  du comité le Jeudi   à 18h00 19h00</a:t>
            </a:r>
          </a:p>
          <a:p>
            <a:pPr algn="l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 Black"/>
                <a:cs typeface="Arial" pitchFamily="34" charset="0"/>
              </a:rPr>
              <a:t> </a:t>
            </a:r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algn="l"/>
            <a:r>
              <a:rPr lang="fr-FR" sz="2400" b="1" dirty="0" smtClean="0">
                <a:solidFill>
                  <a:srgbClr val="0070C0"/>
                </a:solidFill>
              </a:rPr>
              <a:t/>
            </a:r>
            <a:br>
              <a:rPr lang="fr-FR" sz="2400" b="1" dirty="0" smtClean="0">
                <a:solidFill>
                  <a:srgbClr val="0070C0"/>
                </a:solidFill>
              </a:rPr>
            </a:b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kumimoji="0" lang="fr-FR" sz="260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cs typeface="Arial" pitchFamily="34" charset="0"/>
              <a:sym typeface="Helvetica Neue Light"/>
            </a:endParaRPr>
          </a:p>
          <a:p>
            <a:pPr algn="l"/>
            <a:endParaRPr lang="fr-FR" sz="3000" b="1" dirty="0" smtClean="0">
              <a:solidFill>
                <a:srgbClr val="FF0000"/>
              </a:solidFill>
              <a:latin typeface="Arial Black"/>
            </a:endParaRPr>
          </a:p>
          <a:p>
            <a:pPr algn="l"/>
            <a:endParaRPr kumimoji="0" lang="fr-FR" sz="3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 Black"/>
              <a:ea typeface="+mn-ea"/>
              <a:cs typeface="+mn-cs"/>
              <a:sym typeface="Helvetica Neue Light"/>
            </a:endParaRPr>
          </a:p>
          <a:p>
            <a:pPr algn="l"/>
            <a:endParaRPr lang="fr-FR" sz="3000" b="1" dirty="0" smtClean="0">
              <a:solidFill>
                <a:srgbClr val="FF0000"/>
              </a:solidFill>
              <a:latin typeface="Arial Black"/>
            </a:endParaRPr>
          </a:p>
          <a:p>
            <a:pPr algn="l"/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167050"/>
            <a:ext cx="388843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du 18 juin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chemeClr val="bg2">
            <a:lumMod val="60000"/>
            <a:lumOff val="4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rmAutofit/>
      </a:bodyPr>
      <a:lstStyle>
        <a:defPPr>
          <a:defRPr sz="4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466</Words>
  <Application>Microsoft Office PowerPoint</Application>
  <PresentationFormat>Personnalisé</PresentationFormat>
  <Paragraphs>99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ModernPortfolio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</dc:creator>
  <cp:lastModifiedBy>comite tennis de table</cp:lastModifiedBy>
  <cp:revision>111</cp:revision>
  <dcterms:modified xsi:type="dcterms:W3CDTF">2020-06-24T08:03:29Z</dcterms:modified>
</cp:coreProperties>
</file>