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sldIdLst>
    <p:sldId id="256" r:id="rId5"/>
    <p:sldId id="258" r:id="rId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C4C6C6"/>
              </a:solidFill>
              <a:prstDash val="solid"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9E8"/>
          </a:solidFill>
        </a:fill>
      </a:tcStyle>
    </a:firstCol>
    <a:la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satOff val="12166"/>
              <a:lumOff val="-13042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FF8FA"/>
          </a:solidFill>
        </a:fill>
      </a:tcStyle>
    </a:band2H>
    <a:firstCo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4F728F"/>
              </a:solidFill>
              <a:prstDash val="solid"/>
              <a:miter lim="400000"/>
            </a:ln>
          </a:top>
          <a:bottom>
            <a:ln w="12700" cap="flat">
              <a:solidFill>
                <a:srgbClr val="4F728F"/>
              </a:solidFill>
              <a:prstDash val="solid"/>
              <a:miter lim="400000"/>
            </a:ln>
          </a:bottom>
          <a:insideH>
            <a:ln w="12700" cap="flat">
              <a:solidFill>
                <a:srgbClr val="4F728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4DADF"/>
          </a:solidFill>
        </a:fill>
      </a:tcStyle>
    </a:firstCol>
    <a:la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38EB0"/>
          </a:solidFill>
        </a:fill>
      </a:tcStyle>
    </a:lastRow>
    <a:fir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73D59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3C3C1D"/>
              </a:solidFill>
              <a:prstDash val="solid"/>
              <a:miter lim="400000"/>
            </a:ln>
          </a:left>
          <a:righ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bottom>
          <a:insideH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V>
        </a:tcBdr>
        <a:fill>
          <a:solidFill>
            <a:srgbClr val="CFCDBB"/>
          </a:solidFill>
        </a:fill>
      </a:tcStyle>
    </a:firstCol>
    <a:la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C6C6C6"/>
              </a:solidFill>
              <a:prstDash val="solid"/>
              <a:miter lim="400000"/>
            </a:ln>
          </a:left>
          <a:right>
            <a:ln w="12700" cap="flat">
              <a:solidFill>
                <a:srgbClr val="C6C6C6"/>
              </a:solidFill>
              <a:prstDash val="solid"/>
              <a:miter lim="400000"/>
            </a:ln>
          </a:right>
          <a:top>
            <a:ln w="12700" cap="flat">
              <a:solidFill>
                <a:srgbClr val="656839"/>
              </a:solidFill>
              <a:prstDash val="solid"/>
              <a:miter lim="400000"/>
            </a:ln>
          </a:top>
          <a:bottom>
            <a:ln w="12700" cap="flat">
              <a:solidFill>
                <a:srgbClr val="3C3C1D"/>
              </a:solidFill>
              <a:prstDash val="solid"/>
              <a:miter lim="400000"/>
            </a:ln>
          </a:bottom>
          <a:insideH>
            <a:ln w="12700" cap="flat">
              <a:solidFill>
                <a:srgbClr val="C6C6C6"/>
              </a:solidFill>
              <a:prstDash val="solid"/>
              <a:miter lim="400000"/>
            </a:ln>
          </a:insideH>
          <a:insideV>
            <a:ln w="12700" cap="flat">
              <a:solidFill>
                <a:srgbClr val="C6C6C6"/>
              </a:solidFill>
              <a:prstDash val="solid"/>
              <a:miter lim="400000"/>
            </a:ln>
          </a:insideV>
        </a:tcBdr>
        <a:fill>
          <a:solidFill>
            <a:srgbClr val="E8E9E8"/>
          </a:solidFill>
        </a:fill>
      </a:tcStyle>
    </a:lastRow>
    <a:fir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left>
          <a:right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right>
          <a:top>
            <a:ln w="12700" cap="flat">
              <a:solidFill>
                <a:srgbClr val="3C3C1D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AAA485"/>
              </a:solidFill>
              <a:prstDash val="solid"/>
              <a:miter lim="400000"/>
            </a:ln>
          </a:insideH>
          <a:insideV>
            <a:ln w="127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insideV>
        </a:tcBdr>
        <a:fill>
          <a:solidFill>
            <a:srgbClr val="656839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wholeTbl>
    <a:band2H>
      <a:tcTxStyle/>
      <a:tcStyle>
        <a:tcBdr/>
        <a:fill>
          <a:solidFill>
            <a:srgbClr val="E4E4E0"/>
          </a:solidFill>
        </a:fill>
      </a:tcStyle>
    </a:band2H>
    <a:firstCo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515151"/>
              </a:solidFill>
              <a:prstDash val="solid"/>
              <a:miter lim="400000"/>
            </a:ln>
          </a:left>
          <a:right>
            <a:ln w="0" cap="flat">
              <a:noFill/>
              <a:miter lim="400000"/>
            </a:ln>
          </a:right>
          <a:top>
            <a:ln w="12700" cap="flat">
              <a:solidFill>
                <a:srgbClr val="7D7766"/>
              </a:solidFill>
              <a:prstDash val="solid"/>
              <a:miter lim="400000"/>
            </a:ln>
          </a:top>
          <a:bottom>
            <a:ln w="12700" cap="flat">
              <a:solidFill>
                <a:srgbClr val="7D7766"/>
              </a:solidFill>
              <a:prstDash val="solid"/>
              <a:miter lim="400000"/>
            </a:ln>
          </a:bottom>
          <a:insideH>
            <a:ln w="12700" cap="flat">
              <a:solidFill>
                <a:srgbClr val="7D776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F8B7E"/>
          </a:solidFill>
        </a:fill>
      </a:tcStyle>
    </a:firstCol>
    <a:la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515151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lastRow>
    <a:fir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15151"/>
              </a:solidFill>
              <a:prstDash val="solid"/>
              <a:miter lim="400000"/>
            </a:ln>
          </a:top>
          <a:bottom>
            <a:ln w="25400" cap="flat">
              <a:solidFill>
                <a:schemeClr val="accent2">
                  <a:hueOff val="-487087"/>
                  <a:satOff val="-2686"/>
                  <a:lumOff val="14808"/>
                </a:scheme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E5A4C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solidFill>
                <a:srgbClr val="747474"/>
              </a:solidFill>
              <a:prstDash val="solid"/>
              <a:miter lim="400000"/>
            </a:ln>
          </a:insideH>
          <a:insideV>
            <a:ln w="12700" cap="flat">
              <a:solidFill>
                <a:srgbClr val="74747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firstCol>
    <a:la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777777"/>
        </a:fontRef>
        <a:srgbClr val="777777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C9C9C9"/>
              </a:solidFill>
              <a:prstDash val="solid"/>
              <a:miter lim="400000"/>
            </a:ln>
          </a:top>
          <a:bottom>
            <a:ln w="12700" cap="flat">
              <a:solidFill>
                <a:srgbClr val="C9C9C9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588" autoAdjust="0"/>
  </p:normalViewPr>
  <p:slideViewPr>
    <p:cSldViewPr>
      <p:cViewPr>
        <p:scale>
          <a:sx n="46" d="100"/>
          <a:sy n="46" d="100"/>
        </p:scale>
        <p:origin x="-1296" y="-696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5" name="Shape 12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1347472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gne"/>
          <p:cNvSpPr/>
          <p:nvPr/>
        </p:nvSpPr>
        <p:spPr>
          <a:xfrm>
            <a:off x="571500" y="4749800"/>
            <a:ext cx="11868094" cy="1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3" name="Texte du titre"/>
          <p:cNvSpPr txBox="1">
            <a:spLocks noGrp="1"/>
          </p:cNvSpPr>
          <p:nvPr>
            <p:ph type="title"/>
          </p:nvPr>
        </p:nvSpPr>
        <p:spPr>
          <a:xfrm>
            <a:off x="571500" y="1320800"/>
            <a:ext cx="11861800" cy="3175000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1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571500" y="5016500"/>
            <a:ext cx="11861800" cy="1016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-Gilles Allain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9842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 defTabSz="457200">
              <a:spcBef>
                <a:spcPts val="0"/>
              </a:spcBef>
              <a:buSzTx/>
              <a:buFontTx/>
              <a:buNone/>
              <a:defRPr sz="2600">
                <a:solidFill>
                  <a:srgbClr val="0000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-Gilles Allain</a:t>
            </a:r>
          </a:p>
        </p:txBody>
      </p:sp>
      <p:sp>
        <p:nvSpPr>
          <p:cNvPr id="102" name="« Saisissez une citation ici. »"/>
          <p:cNvSpPr txBox="1">
            <a:spLocks noGrp="1"/>
          </p:cNvSpPr>
          <p:nvPr>
            <p:ph type="body" sz="quarter" idx="14"/>
          </p:nvPr>
        </p:nvSpPr>
        <p:spPr>
          <a:xfrm>
            <a:off x="1270000" y="4292600"/>
            <a:ext cx="10464800" cy="711200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 defTabSz="457200">
              <a:spcBef>
                <a:spcPts val="2400"/>
              </a:spcBef>
              <a:buSzTx/>
              <a:buFontTx/>
              <a:buNone/>
              <a:defRPr sz="4000"/>
            </a:lvl1pPr>
          </a:lstStyle>
          <a:p>
            <a:r>
              <a:t>« Saisissez une citation ici. »</a:t>
            </a:r>
          </a:p>
        </p:txBody>
      </p:sp>
      <p:sp>
        <p:nvSpPr>
          <p:cNvPr id="10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Ligne"/>
          <p:cNvSpPr/>
          <p:nvPr/>
        </p:nvSpPr>
        <p:spPr>
          <a:xfrm>
            <a:off x="7543800" y="7975599"/>
            <a:ext cx="1" cy="14225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3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7594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4" name="Texte du titre"/>
          <p:cNvSpPr txBox="1">
            <a:spLocks noGrp="1"/>
          </p:cNvSpPr>
          <p:nvPr>
            <p:ph type="title"/>
          </p:nvPr>
        </p:nvSpPr>
        <p:spPr>
          <a:xfrm>
            <a:off x="1409700" y="7785100"/>
            <a:ext cx="5791200" cy="1701800"/>
          </a:xfrm>
          <a:prstGeom prst="rect">
            <a:avLst/>
          </a:prstGeom>
        </p:spPr>
        <p:txBody>
          <a:bodyPr anchor="ctr"/>
          <a:lstStyle>
            <a:lvl1pPr algn="r">
              <a:defRPr sz="4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 Light"/>
              </a:defRPr>
            </a:lvl1pPr>
          </a:lstStyle>
          <a:p>
            <a:r>
              <a:t>Texte du titre</a:t>
            </a:r>
          </a:p>
        </p:txBody>
      </p:sp>
      <p:sp>
        <p:nvSpPr>
          <p:cNvPr id="25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7848600" y="8470900"/>
            <a:ext cx="4953000" cy="508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6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e du titre"/>
          <p:cNvSpPr txBox="1">
            <a:spLocks noGrp="1"/>
          </p:cNvSpPr>
          <p:nvPr>
            <p:ph type="title"/>
          </p:nvPr>
        </p:nvSpPr>
        <p:spPr>
          <a:xfrm>
            <a:off x="571500" y="3289300"/>
            <a:ext cx="11861800" cy="3175000"/>
          </a:xfrm>
          <a:prstGeom prst="rect">
            <a:avLst/>
          </a:prstGeom>
        </p:spPr>
        <p:txBody>
          <a:bodyPr anchor="ctr"/>
          <a:lstStyle/>
          <a:p>
            <a:r>
              <a:t>Texte du titre</a:t>
            </a:r>
          </a:p>
        </p:txBody>
      </p:sp>
      <p:sp>
        <p:nvSpPr>
          <p:cNvPr id="3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igne"/>
          <p:cNvSpPr/>
          <p:nvPr/>
        </p:nvSpPr>
        <p:spPr>
          <a:xfrm>
            <a:off x="571500" y="4864100"/>
            <a:ext cx="5334476" cy="58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2" name="Image"/>
          <p:cNvSpPr>
            <a:spLocks noGrp="1"/>
          </p:cNvSpPr>
          <p:nvPr>
            <p:ph type="pic" idx="13"/>
          </p:nvPr>
        </p:nvSpPr>
        <p:spPr>
          <a:xfrm>
            <a:off x="6502400" y="0"/>
            <a:ext cx="6502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3" name="Texte du titre"/>
          <p:cNvSpPr txBox="1">
            <a:spLocks noGrp="1"/>
          </p:cNvSpPr>
          <p:nvPr>
            <p:ph type="title"/>
          </p:nvPr>
        </p:nvSpPr>
        <p:spPr>
          <a:xfrm>
            <a:off x="571500" y="1435100"/>
            <a:ext cx="5334000" cy="3175000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571500" y="5130800"/>
            <a:ext cx="5334000" cy="31750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Ligne"/>
          <p:cNvSpPr/>
          <p:nvPr/>
        </p:nvSpPr>
        <p:spPr>
          <a:xfrm>
            <a:off x="571500" y="1968500"/>
            <a:ext cx="5073394" cy="133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70" name="Image"/>
          <p:cNvSpPr>
            <a:spLocks noGrp="1"/>
          </p:cNvSpPr>
          <p:nvPr>
            <p:ph type="pic" idx="13"/>
          </p:nvPr>
        </p:nvSpPr>
        <p:spPr>
          <a:xfrm>
            <a:off x="6502400" y="0"/>
            <a:ext cx="6502400" cy="9753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71" name="Texte du titre"/>
          <p:cNvSpPr txBox="1">
            <a:spLocks noGrp="1"/>
          </p:cNvSpPr>
          <p:nvPr>
            <p:ph type="title"/>
          </p:nvPr>
        </p:nvSpPr>
        <p:spPr>
          <a:xfrm>
            <a:off x="571500" y="330200"/>
            <a:ext cx="5080000" cy="1397000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72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571500" y="2222500"/>
            <a:ext cx="5080000" cy="6667500"/>
          </a:xfrm>
          <a:prstGeom prst="rect">
            <a:avLst/>
          </a:prstGeom>
        </p:spPr>
        <p:txBody>
          <a:bodyPr/>
          <a:lstStyle>
            <a:lvl1pPr marL="330200" indent="-330200">
              <a:spcBef>
                <a:spcPts val="3000"/>
              </a:spcBef>
              <a:defRPr sz="2600">
                <a:latin typeface="+mj-lt"/>
                <a:ea typeface="+mj-ea"/>
                <a:cs typeface="+mj-cs"/>
                <a:sym typeface="Helvetica Neue"/>
              </a:defRPr>
            </a:lvl1pPr>
            <a:lvl2pPr marL="660400" indent="-330200">
              <a:spcBef>
                <a:spcPts val="3000"/>
              </a:spcBef>
              <a:defRPr sz="2600">
                <a:latin typeface="+mj-lt"/>
                <a:ea typeface="+mj-ea"/>
                <a:cs typeface="+mj-cs"/>
                <a:sym typeface="Helvetica Neue"/>
              </a:defRPr>
            </a:lvl2pPr>
            <a:lvl3pPr marL="990600" indent="-330200">
              <a:spcBef>
                <a:spcPts val="3000"/>
              </a:spcBef>
              <a:defRPr sz="2600">
                <a:latin typeface="+mj-lt"/>
                <a:ea typeface="+mj-ea"/>
                <a:cs typeface="+mj-cs"/>
                <a:sym typeface="Helvetica Neue"/>
              </a:defRPr>
            </a:lvl3pPr>
            <a:lvl4pPr marL="1320800" indent="-330200">
              <a:spcBef>
                <a:spcPts val="3000"/>
              </a:spcBef>
              <a:defRPr sz="2600">
                <a:latin typeface="+mj-lt"/>
                <a:ea typeface="+mj-ea"/>
                <a:cs typeface="+mj-cs"/>
                <a:sym typeface="Helvetica Neue"/>
              </a:defRPr>
            </a:lvl4pPr>
            <a:lvl5pPr marL="1651000" indent="-330200">
              <a:spcBef>
                <a:spcPts val="3000"/>
              </a:spcBef>
              <a:defRPr sz="2600">
                <a:latin typeface="+mj-lt"/>
                <a:ea typeface="+mj-ea"/>
                <a:cs typeface="+mj-cs"/>
                <a:sym typeface="Helvetica Neue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3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510743" y="9199778"/>
            <a:ext cx="312014" cy="299822"/>
          </a:xfrm>
          <a:prstGeom prst="rect">
            <a:avLst/>
          </a:prstGeom>
        </p:spPr>
        <p:txBody>
          <a:bodyPr/>
          <a:lstStyle>
            <a:lvl1pPr algn="l"/>
          </a:lstStyle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e niveau 1…"/>
          <p:cNvSpPr txBox="1">
            <a:spLocks noGrp="1"/>
          </p:cNvSpPr>
          <p:nvPr>
            <p:ph type="body" idx="1"/>
          </p:nvPr>
        </p:nvSpPr>
        <p:spPr>
          <a:xfrm>
            <a:off x="889000" y="889000"/>
            <a:ext cx="11214100" cy="7962900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Ligne"/>
          <p:cNvSpPr/>
          <p:nvPr/>
        </p:nvSpPr>
        <p:spPr>
          <a:xfrm flipH="1">
            <a:off x="9055098" y="508000"/>
            <a:ext cx="128" cy="7975631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9" name="Ligne"/>
          <p:cNvSpPr/>
          <p:nvPr/>
        </p:nvSpPr>
        <p:spPr>
          <a:xfrm>
            <a:off x="9055096" y="4464050"/>
            <a:ext cx="3448503" cy="5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0" name="Image"/>
          <p:cNvSpPr>
            <a:spLocks noGrp="1"/>
          </p:cNvSpPr>
          <p:nvPr>
            <p:ph type="pic" sz="quarter" idx="13"/>
          </p:nvPr>
        </p:nvSpPr>
        <p:spPr>
          <a:xfrm>
            <a:off x="9220200" y="4622800"/>
            <a:ext cx="3276600" cy="386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1" name="Image"/>
          <p:cNvSpPr>
            <a:spLocks noGrp="1"/>
          </p:cNvSpPr>
          <p:nvPr>
            <p:ph type="pic" sz="quarter" idx="14"/>
          </p:nvPr>
        </p:nvSpPr>
        <p:spPr>
          <a:xfrm>
            <a:off x="9220200" y="508000"/>
            <a:ext cx="3276600" cy="3797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2" name="Image"/>
          <p:cNvSpPr>
            <a:spLocks noGrp="1"/>
          </p:cNvSpPr>
          <p:nvPr>
            <p:ph type="pic" idx="15"/>
          </p:nvPr>
        </p:nvSpPr>
        <p:spPr>
          <a:xfrm>
            <a:off x="520700" y="508000"/>
            <a:ext cx="8369300" cy="7975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3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520700" y="8661400"/>
            <a:ext cx="8369300" cy="939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1pPr>
            <a:lvl2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2pPr>
            <a:lvl3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3pPr>
            <a:lvl4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4pPr>
            <a:lvl5pPr marL="0" indent="0">
              <a:spcBef>
                <a:spcPts val="0"/>
              </a:spcBef>
              <a:buSzTx/>
              <a:buFontTx/>
              <a:buNone/>
              <a:defRPr sz="2600">
                <a:latin typeface="+mj-lt"/>
                <a:ea typeface="+mj-ea"/>
                <a:cs typeface="+mj-cs"/>
                <a:sym typeface="Helvetica Neue"/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9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gne"/>
          <p:cNvSpPr/>
          <p:nvPr/>
        </p:nvSpPr>
        <p:spPr>
          <a:xfrm>
            <a:off x="571500" y="1968500"/>
            <a:ext cx="11868106" cy="129"/>
          </a:xfrm>
          <a:prstGeom prst="line">
            <a:avLst/>
          </a:prstGeom>
          <a:ln w="12700">
            <a:solidFill>
              <a:srgbClr val="9A9A9A"/>
            </a:solidFill>
            <a:miter lim="400000"/>
          </a:ln>
        </p:spPr>
        <p:txBody>
          <a:bodyPr lIns="50800" tIns="50800" rIns="50800" bIns="50800" anchor="ctr"/>
          <a:lstStyle/>
          <a:p>
            <a:pPr algn="l" defTabSz="457200">
              <a:defRPr sz="1200"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3" name="Texte du titre"/>
          <p:cNvSpPr txBox="1">
            <a:spLocks noGrp="1"/>
          </p:cNvSpPr>
          <p:nvPr>
            <p:ph type="title"/>
          </p:nvPr>
        </p:nvSpPr>
        <p:spPr>
          <a:xfrm>
            <a:off x="571500" y="330200"/>
            <a:ext cx="11861800" cy="1397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Texte du titre</a:t>
            </a:r>
          </a:p>
        </p:txBody>
      </p:sp>
      <p:sp>
        <p:nvSpPr>
          <p:cNvPr id="4" name="Texte niveau 1…"/>
          <p:cNvSpPr txBox="1">
            <a:spLocks noGrp="1"/>
          </p:cNvSpPr>
          <p:nvPr>
            <p:ph type="body" idx="1"/>
          </p:nvPr>
        </p:nvSpPr>
        <p:spPr>
          <a:xfrm>
            <a:off x="571500" y="2222500"/>
            <a:ext cx="11861800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2268199" y="9199778"/>
            <a:ext cx="312015" cy="29982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>
              <a:defRPr sz="14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500" b="0" i="0" u="none" strike="noStrike" cap="none" spc="0" baseline="0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457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1pPr>
      <a:lvl2pPr marL="914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2pPr>
      <a:lvl3pPr marL="1371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3pPr>
      <a:lvl4pPr marL="1828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4pPr>
      <a:lvl5pPr marL="22860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5pPr>
      <a:lvl6pPr marL="2743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6pPr>
      <a:lvl7pPr marL="3200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7pPr>
      <a:lvl8pPr marL="3657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8pPr>
      <a:lvl9pPr marL="4114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 typeface="Helvetica Neue"/>
        <a:buChar char="•"/>
        <a:tabLst/>
        <a:defRPr sz="3600" b="0" i="0" u="none" strike="noStrike" cap="none" spc="0" baseline="0">
          <a:ln>
            <a:noFill/>
          </a:ln>
          <a:solidFill>
            <a:srgbClr val="747474"/>
          </a:solidFill>
          <a:uFillTx/>
          <a:latin typeface="+mn-lt"/>
          <a:ea typeface="+mn-ea"/>
          <a:cs typeface="+mn-cs"/>
          <a:sym typeface="Helvetica Neue Light"/>
        </a:defRPr>
      </a:lvl9pPr>
    </p:bodyStyle>
    <p:otherStyle>
      <a:lvl1pPr marL="0" marR="0" indent="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tif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tiff"/><Relationship Id="rId5" Type="http://schemas.openxmlformats.org/officeDocument/2006/relationships/image" Target="../media/image4.png"/><Relationship Id="rId10" Type="http://schemas.openxmlformats.org/officeDocument/2006/relationships/image" Target="../media/image9.tiff"/><Relationship Id="rId4" Type="http://schemas.openxmlformats.org/officeDocument/2006/relationships/image" Target="../media/image3.png"/><Relationship Id="rId9" Type="http://schemas.openxmlformats.org/officeDocument/2006/relationships/image" Target="../media/image8.tiff"/><Relationship Id="rId14" Type="http://schemas.openxmlformats.org/officeDocument/2006/relationships/image" Target="../media/image13.tif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7.tiff"/><Relationship Id="rId3" Type="http://schemas.openxmlformats.org/officeDocument/2006/relationships/hyperlink" Target="https://webmail1p.orange.fr/webmail/fr_FR/read.html?FOLDER=SF_INBOX&amp;IDMSG=74585&amp;check=&amp;SORTBY=1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16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11" Type="http://schemas.openxmlformats.org/officeDocument/2006/relationships/image" Target="../media/image15.tiff"/><Relationship Id="rId5" Type="http://schemas.openxmlformats.org/officeDocument/2006/relationships/image" Target="../media/image2.png"/><Relationship Id="rId15" Type="http://schemas.openxmlformats.org/officeDocument/2006/relationships/image" Target="../media/image19.jpg"/><Relationship Id="rId10" Type="http://schemas.openxmlformats.org/officeDocument/2006/relationships/image" Target="../media/image14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Rectangle"/>
          <p:cNvSpPr/>
          <p:nvPr/>
        </p:nvSpPr>
        <p:spPr>
          <a:xfrm>
            <a:off x="-44243" y="-38252"/>
            <a:ext cx="13093286" cy="9830104"/>
          </a:xfrm>
          <a:prstGeom prst="rect">
            <a:avLst/>
          </a:prstGeom>
          <a:solidFill>
            <a:srgbClr val="01199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endParaRPr lang="fr-FR" b="1" dirty="0" smtClean="0">
              <a:solidFill>
                <a:schemeClr val="bg1"/>
              </a:solidFill>
            </a:endParaRPr>
          </a:p>
        </p:txBody>
      </p:sp>
      <p:pic>
        <p:nvPicPr>
          <p:cNvPr id="128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903963" y="9006730"/>
            <a:ext cx="437220" cy="435414"/>
          </a:xfrm>
          <a:prstGeom prst="rect">
            <a:avLst/>
          </a:prstGeom>
          <a:ln w="12700">
            <a:miter lim="400000"/>
          </a:ln>
          <a:effectLst>
            <a:outerShdw blurRad="127000" dist="50800" rotWithShape="0">
              <a:srgbClr val="FFFFFF"/>
            </a:outerShdw>
          </a:effectLst>
        </p:spPr>
      </p:pic>
      <p:pic>
        <p:nvPicPr>
          <p:cNvPr id="148" name="Ligne de connexion" descr="Ligne de connexion"/>
          <p:cNvPicPr>
            <a:picLocks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349820" y="8645457"/>
            <a:ext cx="1230028" cy="349992"/>
          </a:xfrm>
          <a:prstGeom prst="rect">
            <a:avLst/>
          </a:prstGeom>
        </p:spPr>
      </p:pic>
      <p:pic>
        <p:nvPicPr>
          <p:cNvPr id="150" name="Ligne de connexion" descr="Ligne de connexion"/>
          <p:cNvPicPr>
            <a:picLocks/>
          </p:cNvPicPr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151323" y="8699895"/>
            <a:ext cx="798919" cy="241110"/>
          </a:xfrm>
          <a:prstGeom prst="rect">
            <a:avLst/>
          </a:prstGeom>
        </p:spPr>
      </p:pic>
      <p:pic>
        <p:nvPicPr>
          <p:cNvPr id="152" name="Ligne de connexion" descr="Ligne de connexion"/>
          <p:cNvPicPr>
            <a:picLocks/>
          </p:cNvPicPr>
          <p:nvPr/>
        </p:nvPicPr>
        <p:blipFill>
          <a:blip r:embed="rId5" cstate="print">
            <a:extLst/>
          </a:blip>
          <a:stretch>
            <a:fillRect/>
          </a:stretch>
        </p:blipFill>
        <p:spPr>
          <a:xfrm>
            <a:off x="1240805" y="8686166"/>
            <a:ext cx="425611" cy="268569"/>
          </a:xfrm>
          <a:prstGeom prst="rect">
            <a:avLst/>
          </a:prstGeom>
        </p:spPr>
      </p:pic>
      <p:pic>
        <p:nvPicPr>
          <p:cNvPr id="132" name="Logo CDTT72 Blanc.pdf" descr="Logo CDTT72 Blanc.pdf"/>
          <p:cNvPicPr>
            <a:picLocks noChangeAspect="1"/>
          </p:cNvPicPr>
          <p:nvPr/>
        </p:nvPicPr>
        <p:blipFill>
          <a:blip r:embed="rId6" cstate="print">
            <a:extLst/>
          </a:blip>
          <a:stretch>
            <a:fillRect/>
          </a:stretch>
        </p:blipFill>
        <p:spPr>
          <a:xfrm>
            <a:off x="10382649" y="8710531"/>
            <a:ext cx="2383902" cy="83544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3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7" cstate="print">
            <a:extLst/>
          </a:blip>
          <a:stretch>
            <a:fillRect/>
          </a:stretch>
        </p:blipFill>
        <p:spPr>
          <a:xfrm>
            <a:off x="12459025" y="716854"/>
            <a:ext cx="626336" cy="62374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4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7" cstate="print">
            <a:extLst/>
          </a:blip>
          <a:stretch>
            <a:fillRect/>
          </a:stretch>
        </p:blipFill>
        <p:spPr>
          <a:xfrm>
            <a:off x="12027865" y="1558996"/>
            <a:ext cx="626336" cy="62374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5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7" cstate="print">
            <a:extLst/>
          </a:blip>
          <a:stretch>
            <a:fillRect/>
          </a:stretch>
        </p:blipFill>
        <p:spPr>
          <a:xfrm>
            <a:off x="12459025" y="6744319"/>
            <a:ext cx="626336" cy="62374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6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7" cstate="print">
            <a:extLst/>
          </a:blip>
          <a:stretch>
            <a:fillRect/>
          </a:stretch>
        </p:blipFill>
        <p:spPr>
          <a:xfrm>
            <a:off x="413248" y="116172"/>
            <a:ext cx="626336" cy="62374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39" name="Rectangle"/>
          <p:cNvGrpSpPr/>
          <p:nvPr/>
        </p:nvGrpSpPr>
        <p:grpSpPr>
          <a:xfrm rot="21360000">
            <a:off x="3166351" y="301324"/>
            <a:ext cx="6672096" cy="2909804"/>
            <a:chOff x="0" y="-1"/>
            <a:chExt cx="9380541" cy="4853318"/>
          </a:xfrm>
        </p:grpSpPr>
        <p:sp>
          <p:nvSpPr>
            <p:cNvPr id="138" name="Rectangle"/>
            <p:cNvSpPr/>
            <p:nvPr/>
          </p:nvSpPr>
          <p:spPr>
            <a:xfrm>
              <a:off x="12700" y="355600"/>
              <a:ext cx="9355141" cy="4383417"/>
            </a:xfrm>
            <a:prstGeom prst="rect">
              <a:avLst/>
            </a:prstGeom>
            <a:solidFill>
              <a:srgbClr val="FF9300"/>
            </a:solidFill>
            <a:ln>
              <a:noFill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  <a:endParaRPr dirty="0"/>
            </a:p>
          </p:txBody>
        </p:sp>
        <p:pic>
          <p:nvPicPr>
            <p:cNvPr id="137" name="Rectangle" descr="Rectangle"/>
            <p:cNvPicPr>
              <a:picLocks/>
            </p:cNvPicPr>
            <p:nvPr/>
          </p:nvPicPr>
          <p:blipFill>
            <a:blip r:embed="rId8" cstate="print">
              <a:extLst/>
            </a:blip>
            <a:stretch>
              <a:fillRect/>
            </a:stretch>
          </p:blipFill>
          <p:spPr>
            <a:xfrm>
              <a:off x="0" y="-1"/>
              <a:ext cx="9380541" cy="4853318"/>
            </a:xfrm>
            <a:prstGeom prst="rect">
              <a:avLst/>
            </a:prstGeom>
            <a:effectLst/>
          </p:spPr>
        </p:pic>
      </p:grpSp>
      <p:pic>
        <p:nvPicPr>
          <p:cNvPr id="141" name="Logo CDTT72 Blanc.pdf" descr="Logo CDTT72 Blanc.pdf"/>
          <p:cNvPicPr>
            <a:picLocks noChangeAspect="1"/>
          </p:cNvPicPr>
          <p:nvPr/>
        </p:nvPicPr>
        <p:blipFill>
          <a:blip r:embed="rId6" cstate="print">
            <a:extLst/>
          </a:blip>
          <a:srcRect l="7048" t="1406"/>
          <a:stretch>
            <a:fillRect/>
          </a:stretch>
        </p:blipFill>
        <p:spPr>
          <a:xfrm rot="21360000">
            <a:off x="3274935" y="779278"/>
            <a:ext cx="6498988" cy="2098215"/>
          </a:xfrm>
          <a:prstGeom prst="rect">
            <a:avLst/>
          </a:prstGeom>
          <a:ln w="12700">
            <a:miter lim="400000"/>
          </a:ln>
        </p:spPr>
      </p:pic>
      <p:pic>
        <p:nvPicPr>
          <p:cNvPr id="142" name="Image" descr="Image"/>
          <p:cNvPicPr>
            <a:picLocks noChangeAspect="1"/>
          </p:cNvPicPr>
          <p:nvPr/>
        </p:nvPicPr>
        <p:blipFill>
          <a:blip r:embed="rId9" cstate="print">
            <a:extLst/>
          </a:blip>
          <a:stretch>
            <a:fillRect/>
          </a:stretch>
        </p:blipFill>
        <p:spPr>
          <a:xfrm>
            <a:off x="1693375" y="7540381"/>
            <a:ext cx="1114575" cy="72087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3" name="Image" descr="Image"/>
          <p:cNvPicPr>
            <a:picLocks noChangeAspect="1"/>
          </p:cNvPicPr>
          <p:nvPr/>
        </p:nvPicPr>
        <p:blipFill>
          <a:blip r:embed="rId10" cstate="print">
            <a:extLst/>
          </a:blip>
          <a:stretch>
            <a:fillRect/>
          </a:stretch>
        </p:blipFill>
        <p:spPr>
          <a:xfrm>
            <a:off x="3352455" y="7540381"/>
            <a:ext cx="1003673" cy="72087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4" name="Image" descr="Image"/>
          <p:cNvPicPr>
            <a:picLocks noChangeAspect="1"/>
          </p:cNvPicPr>
          <p:nvPr/>
        </p:nvPicPr>
        <p:blipFill>
          <a:blip r:embed="rId11" cstate="print">
            <a:extLst/>
          </a:blip>
          <a:stretch>
            <a:fillRect/>
          </a:stretch>
        </p:blipFill>
        <p:spPr>
          <a:xfrm>
            <a:off x="4899603" y="7475304"/>
            <a:ext cx="798915" cy="798915"/>
          </a:xfrm>
          <a:prstGeom prst="rect">
            <a:avLst/>
          </a:prstGeom>
          <a:ln w="12700">
            <a:miter lim="400000"/>
          </a:ln>
        </p:spPr>
      </p:pic>
      <p:pic>
        <p:nvPicPr>
          <p:cNvPr id="145" name="Image" descr="Image"/>
          <p:cNvPicPr>
            <a:picLocks noChangeAspect="1"/>
          </p:cNvPicPr>
          <p:nvPr/>
        </p:nvPicPr>
        <p:blipFill>
          <a:blip r:embed="rId12" cstate="print">
            <a:extLst/>
          </a:blip>
          <a:stretch>
            <a:fillRect/>
          </a:stretch>
        </p:blipFill>
        <p:spPr>
          <a:xfrm>
            <a:off x="6180549" y="7467627"/>
            <a:ext cx="1983633" cy="835440"/>
          </a:xfrm>
          <a:prstGeom prst="rect">
            <a:avLst/>
          </a:prstGeom>
          <a:ln w="12700">
            <a:miter lim="400000"/>
          </a:ln>
        </p:spPr>
      </p:pic>
      <p:pic>
        <p:nvPicPr>
          <p:cNvPr id="146" name="Image" descr="Image"/>
          <p:cNvPicPr>
            <a:picLocks noChangeAspect="1"/>
          </p:cNvPicPr>
          <p:nvPr/>
        </p:nvPicPr>
        <p:blipFill>
          <a:blip r:embed="rId13" cstate="print">
            <a:extLst/>
          </a:blip>
          <a:srcRect t="20390" b="20390"/>
          <a:stretch>
            <a:fillRect/>
          </a:stretch>
        </p:blipFill>
        <p:spPr>
          <a:xfrm>
            <a:off x="8646214" y="7467627"/>
            <a:ext cx="1463214" cy="866497"/>
          </a:xfrm>
          <a:prstGeom prst="rect">
            <a:avLst/>
          </a:prstGeom>
          <a:ln w="12700">
            <a:miter lim="400000"/>
          </a:ln>
        </p:spPr>
      </p:pic>
      <p:pic>
        <p:nvPicPr>
          <p:cNvPr id="147" name="Image" descr="Image"/>
          <p:cNvPicPr>
            <a:picLocks noChangeAspect="1"/>
          </p:cNvPicPr>
          <p:nvPr/>
        </p:nvPicPr>
        <p:blipFill>
          <a:blip r:embed="rId14" cstate="print">
            <a:extLst/>
          </a:blip>
          <a:stretch>
            <a:fillRect/>
          </a:stretch>
        </p:blipFill>
        <p:spPr>
          <a:xfrm>
            <a:off x="10530079" y="7459178"/>
            <a:ext cx="883275" cy="883275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ZoneTexte 24"/>
          <p:cNvSpPr txBox="1"/>
          <p:nvPr/>
        </p:nvSpPr>
        <p:spPr>
          <a:xfrm>
            <a:off x="2061197" y="3175203"/>
            <a:ext cx="8928992" cy="40421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fr-FR" sz="4400" b="1" dirty="0" smtClean="0">
                <a:solidFill>
                  <a:schemeClr val="bg1"/>
                </a:solidFill>
              </a:rPr>
              <a:t>Planning des Salariés </a:t>
            </a:r>
          </a:p>
          <a:p>
            <a:r>
              <a:rPr lang="fr-FR" sz="4400" b="1" dirty="0" smtClean="0">
                <a:solidFill>
                  <a:schemeClr val="bg1"/>
                </a:solidFill>
              </a:rPr>
              <a:t>semaine 25</a:t>
            </a:r>
          </a:p>
          <a:p>
            <a:pPr algn="l"/>
            <a:r>
              <a:rPr lang="fr-FR" sz="4400" b="1" dirty="0" smtClean="0">
                <a:solidFill>
                  <a:schemeClr val="bg1"/>
                </a:solidFill>
              </a:rPr>
              <a:t> </a:t>
            </a:r>
          </a:p>
          <a:p>
            <a:r>
              <a:rPr lang="fr-FR" sz="4400" b="1" dirty="0" smtClean="0">
                <a:solidFill>
                  <a:schemeClr val="bg1"/>
                </a:solidFill>
              </a:rPr>
              <a:t>Du 15 au 20 juin 2020</a:t>
            </a:r>
          </a:p>
          <a:p>
            <a:pPr algn="l"/>
            <a:endParaRPr lang="fr-FR" sz="4400" b="1" dirty="0" smtClean="0">
              <a:solidFill>
                <a:schemeClr val="bg1"/>
              </a:solidFill>
            </a:endParaRPr>
          </a:p>
          <a:p>
            <a:pPr algn="l"/>
            <a:r>
              <a:rPr lang="fr-FR" b="1" dirty="0" smtClean="0">
                <a:solidFill>
                  <a:schemeClr val="bg1"/>
                </a:solidFill>
              </a:rPr>
              <a:t> Validé par Michel Ménager le 12/06/20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Rectangle"/>
          <p:cNvSpPr/>
          <p:nvPr/>
        </p:nvSpPr>
        <p:spPr>
          <a:xfrm>
            <a:off x="0" y="-451792"/>
            <a:ext cx="13093286" cy="10205392"/>
          </a:xfrm>
          <a:prstGeom prst="rect">
            <a:avLst/>
          </a:prstGeom>
          <a:solidFill>
            <a:srgbClr val="01199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rPr lang="fr-FR" dirty="0" smtClean="0">
                <a:hlinkClick r:id="rId3"/>
              </a:rPr>
              <a:t>&gt;</a:t>
            </a:r>
            <a:endParaRPr spc="300" dirty="0"/>
          </a:p>
        </p:txBody>
      </p:sp>
      <p:pic>
        <p:nvPicPr>
          <p:cNvPr id="202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903963" y="9006730"/>
            <a:ext cx="437220" cy="435414"/>
          </a:xfrm>
          <a:prstGeom prst="rect">
            <a:avLst/>
          </a:prstGeom>
          <a:ln w="12700">
            <a:miter lim="400000"/>
          </a:ln>
          <a:effectLst>
            <a:outerShdw blurRad="127000" dist="50800" rotWithShape="0">
              <a:srgbClr val="FFFFFF"/>
            </a:outerShdw>
          </a:effectLst>
        </p:spPr>
      </p:pic>
      <p:pic>
        <p:nvPicPr>
          <p:cNvPr id="226" name="Ligne de connexion" descr="Ligne de connexion"/>
          <p:cNvPicPr>
            <a:picLocks/>
          </p:cNvPicPr>
          <p:nvPr/>
        </p:nvPicPr>
        <p:blipFill>
          <a:blip r:embed="rId5" cstate="print">
            <a:extLst/>
          </a:blip>
          <a:stretch>
            <a:fillRect/>
          </a:stretch>
        </p:blipFill>
        <p:spPr>
          <a:xfrm>
            <a:off x="1349820" y="8645457"/>
            <a:ext cx="1230028" cy="349992"/>
          </a:xfrm>
          <a:prstGeom prst="rect">
            <a:avLst/>
          </a:prstGeom>
        </p:spPr>
      </p:pic>
      <p:pic>
        <p:nvPicPr>
          <p:cNvPr id="228" name="Ligne de connexion" descr="Ligne de connexion"/>
          <p:cNvPicPr>
            <a:picLocks/>
          </p:cNvPicPr>
          <p:nvPr/>
        </p:nvPicPr>
        <p:blipFill>
          <a:blip r:embed="rId6" cstate="print">
            <a:extLst/>
          </a:blip>
          <a:stretch>
            <a:fillRect/>
          </a:stretch>
        </p:blipFill>
        <p:spPr>
          <a:xfrm>
            <a:off x="151323" y="8699895"/>
            <a:ext cx="798919" cy="241110"/>
          </a:xfrm>
          <a:prstGeom prst="rect">
            <a:avLst/>
          </a:prstGeom>
        </p:spPr>
      </p:pic>
      <p:pic>
        <p:nvPicPr>
          <p:cNvPr id="230" name="Ligne de connexion" descr="Ligne de connexion"/>
          <p:cNvPicPr>
            <a:picLocks/>
          </p:cNvPicPr>
          <p:nvPr/>
        </p:nvPicPr>
        <p:blipFill>
          <a:blip r:embed="rId7" cstate="print">
            <a:extLst/>
          </a:blip>
          <a:stretch>
            <a:fillRect/>
          </a:stretch>
        </p:blipFill>
        <p:spPr>
          <a:xfrm>
            <a:off x="1240805" y="8686166"/>
            <a:ext cx="425611" cy="268569"/>
          </a:xfrm>
          <a:prstGeom prst="rect">
            <a:avLst/>
          </a:prstGeom>
        </p:spPr>
      </p:pic>
      <p:pic>
        <p:nvPicPr>
          <p:cNvPr id="206" name="Logo CDTT72 Blanc.pdf" descr="Logo CDTT72 Blanc.pdf"/>
          <p:cNvPicPr>
            <a:picLocks noChangeAspect="1"/>
          </p:cNvPicPr>
          <p:nvPr/>
        </p:nvPicPr>
        <p:blipFill>
          <a:blip r:embed="rId8" cstate="print">
            <a:extLst/>
          </a:blip>
          <a:stretch>
            <a:fillRect/>
          </a:stretch>
        </p:blipFill>
        <p:spPr>
          <a:xfrm>
            <a:off x="10382649" y="8710531"/>
            <a:ext cx="2383902" cy="835440"/>
          </a:xfrm>
          <a:prstGeom prst="rect">
            <a:avLst/>
          </a:prstGeom>
          <a:ln w="12700">
            <a:miter lim="400000"/>
          </a:ln>
        </p:spPr>
      </p:pic>
      <p:pic>
        <p:nvPicPr>
          <p:cNvPr id="207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9" cstate="print">
            <a:extLst/>
          </a:blip>
          <a:stretch>
            <a:fillRect/>
          </a:stretch>
        </p:blipFill>
        <p:spPr>
          <a:xfrm>
            <a:off x="12459025" y="716854"/>
            <a:ext cx="626336" cy="623748"/>
          </a:xfrm>
          <a:prstGeom prst="rect">
            <a:avLst/>
          </a:prstGeom>
          <a:ln w="12700">
            <a:miter lim="400000"/>
          </a:ln>
        </p:spPr>
      </p:pic>
      <p:pic>
        <p:nvPicPr>
          <p:cNvPr id="208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9" cstate="print">
            <a:extLst/>
          </a:blip>
          <a:stretch>
            <a:fillRect/>
          </a:stretch>
        </p:blipFill>
        <p:spPr>
          <a:xfrm>
            <a:off x="12027865" y="1558996"/>
            <a:ext cx="626336" cy="623748"/>
          </a:xfrm>
          <a:prstGeom prst="rect">
            <a:avLst/>
          </a:prstGeom>
          <a:ln w="12700">
            <a:miter lim="400000"/>
          </a:ln>
        </p:spPr>
      </p:pic>
      <p:pic>
        <p:nvPicPr>
          <p:cNvPr id="209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9" cstate="print">
            <a:extLst/>
          </a:blip>
          <a:stretch>
            <a:fillRect/>
          </a:stretch>
        </p:blipFill>
        <p:spPr>
          <a:xfrm>
            <a:off x="12459025" y="6744319"/>
            <a:ext cx="626336" cy="623748"/>
          </a:xfrm>
          <a:prstGeom prst="rect">
            <a:avLst/>
          </a:prstGeom>
          <a:ln w="12700">
            <a:miter lim="400000"/>
          </a:ln>
        </p:spPr>
      </p:pic>
      <p:pic>
        <p:nvPicPr>
          <p:cNvPr id="210" name="http---g02.s.alicdn.com-kf-HTB1yzhhGXXXXXb8aXXXq6xXFXXXz-50-Pieces-A-Bag-Table-Tennis-Balls.png" descr="http---g02.s.alicdn.com-kf-HTB1yzhhGXXXXXb8aXXXq6xXFXXXz-50-Pieces-A-Bag-Table-Tennis-Balls.png"/>
          <p:cNvPicPr>
            <a:picLocks noChangeAspect="1"/>
          </p:cNvPicPr>
          <p:nvPr/>
        </p:nvPicPr>
        <p:blipFill>
          <a:blip r:embed="rId9" cstate="print">
            <a:extLst/>
          </a:blip>
          <a:stretch>
            <a:fillRect/>
          </a:stretch>
        </p:blipFill>
        <p:spPr>
          <a:xfrm>
            <a:off x="413248" y="116172"/>
            <a:ext cx="626336" cy="62374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13" name="Les salariés du Comité"/>
          <p:cNvGrpSpPr/>
          <p:nvPr/>
        </p:nvGrpSpPr>
        <p:grpSpPr>
          <a:xfrm rot="21480000">
            <a:off x="3555038" y="395314"/>
            <a:ext cx="5916600" cy="1893268"/>
            <a:chOff x="0" y="0"/>
            <a:chExt cx="5916599" cy="1266444"/>
          </a:xfrm>
        </p:grpSpPr>
        <p:sp>
          <p:nvSpPr>
            <p:cNvPr id="212" name="Les salariés du Comité"/>
            <p:cNvSpPr txBox="1"/>
            <p:nvPr/>
          </p:nvSpPr>
          <p:spPr>
            <a:xfrm>
              <a:off x="12700" y="355600"/>
              <a:ext cx="5891200" cy="796545"/>
            </a:xfrm>
            <a:prstGeom prst="rect">
              <a:avLst/>
            </a:prstGeom>
            <a:solidFill>
              <a:srgbClr val="FFFC79"/>
            </a:solidFill>
            <a:ln>
              <a:noFill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>
              <a:lvl1pPr>
                <a:defRPr sz="3500">
                  <a:solidFill>
                    <a:srgbClr val="011993"/>
                  </a:solidFill>
                  <a:latin typeface="+mj-lt"/>
                  <a:ea typeface="+mj-ea"/>
                  <a:cs typeface="+mj-cs"/>
                  <a:sym typeface="Helvetica Neue"/>
                </a:defRPr>
              </a:lvl1pPr>
            </a:lstStyle>
            <a:p>
              <a:r>
                <a:rPr dirty="0"/>
                <a:t>Les </a:t>
              </a:r>
              <a:r>
                <a:rPr dirty="0" err="1"/>
                <a:t>salariés</a:t>
              </a:r>
              <a:r>
                <a:t> du Comité</a:t>
              </a:r>
            </a:p>
          </p:txBody>
        </p:sp>
        <p:pic>
          <p:nvPicPr>
            <p:cNvPr id="211" name="Les salariés du Comité" descr="Les salariés du Comité"/>
            <p:cNvPicPr>
              <a:picLocks/>
            </p:cNvPicPr>
            <p:nvPr/>
          </p:nvPicPr>
          <p:blipFill>
            <a:blip r:embed="rId10" cstate="print">
              <a:extLst/>
            </a:blip>
            <a:stretch>
              <a:fillRect/>
            </a:stretch>
          </p:blipFill>
          <p:spPr>
            <a:xfrm>
              <a:off x="-1" y="-1"/>
              <a:ext cx="5916601" cy="1266446"/>
            </a:xfrm>
            <a:prstGeom prst="rect">
              <a:avLst/>
            </a:prstGeom>
            <a:effectLst/>
          </p:spPr>
        </p:pic>
      </p:grpSp>
      <p:pic>
        <p:nvPicPr>
          <p:cNvPr id="214" name="Image" descr="Image"/>
          <p:cNvPicPr>
            <a:picLocks noChangeAspect="1"/>
          </p:cNvPicPr>
          <p:nvPr/>
        </p:nvPicPr>
        <p:blipFill>
          <a:blip r:embed="rId11" cstate="print">
            <a:extLst/>
          </a:blip>
          <a:srcRect b="10947"/>
          <a:stretch>
            <a:fillRect/>
          </a:stretch>
        </p:blipFill>
        <p:spPr>
          <a:xfrm>
            <a:off x="520315" y="2502450"/>
            <a:ext cx="1204578" cy="1511023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</p:spPr>
      </p:pic>
      <p:pic>
        <p:nvPicPr>
          <p:cNvPr id="216" name="Image" descr="Image"/>
          <p:cNvPicPr>
            <a:picLocks noChangeAspect="1"/>
          </p:cNvPicPr>
          <p:nvPr/>
        </p:nvPicPr>
        <p:blipFill>
          <a:blip r:embed="rId12" cstate="print">
            <a:extLst/>
          </a:blip>
          <a:srcRect l="5898" r="5898" b="21290"/>
          <a:stretch>
            <a:fillRect/>
          </a:stretch>
        </p:blipFill>
        <p:spPr>
          <a:xfrm>
            <a:off x="413248" y="4595236"/>
            <a:ext cx="1321518" cy="1297210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</p:spPr>
      </p:pic>
      <p:pic>
        <p:nvPicPr>
          <p:cNvPr id="217" name="Image" descr="Image"/>
          <p:cNvPicPr>
            <a:picLocks noChangeAspect="1"/>
          </p:cNvPicPr>
          <p:nvPr/>
        </p:nvPicPr>
        <p:blipFill>
          <a:blip r:embed="rId13" cstate="print">
            <a:extLst/>
          </a:blip>
          <a:stretch>
            <a:fillRect/>
          </a:stretch>
        </p:blipFill>
        <p:spPr>
          <a:xfrm>
            <a:off x="488489" y="6793624"/>
            <a:ext cx="1171035" cy="1288139"/>
          </a:xfrm>
          <a:prstGeom prst="rect">
            <a:avLst/>
          </a:prstGeom>
          <a:ln w="25400">
            <a:solidFill>
              <a:srgbClr val="FFFFFF"/>
            </a:solidFill>
            <a:miter lim="400000"/>
          </a:ln>
        </p:spPr>
      </p:pic>
      <p:sp>
        <p:nvSpPr>
          <p:cNvPr id="219" name="Nathalie Charbonneau…"/>
          <p:cNvSpPr txBox="1"/>
          <p:nvPr/>
        </p:nvSpPr>
        <p:spPr>
          <a:xfrm>
            <a:off x="1893888" y="2572544"/>
            <a:ext cx="4696077" cy="1395254"/>
          </a:xfrm>
          <a:prstGeom prst="rect">
            <a:avLst/>
          </a:prstGeom>
          <a:ln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lIns="50800" tIns="50800" rIns="50800" bIns="50800" anchor="ctr">
            <a:spAutoFit/>
          </a:bodyPr>
          <a:lstStyle/>
          <a:p>
            <a:pPr marL="514350" indent="-514350" algn="l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S25 </a:t>
            </a:r>
          </a:p>
          <a:p>
            <a:pPr marL="514350" indent="-514350" algn="l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Télétravail 35h</a:t>
            </a:r>
          </a:p>
          <a:p>
            <a:pPr marL="514350" indent="-514350" algn="l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endParaRPr lang="fr-FR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0" name="Guillaume Tessier…"/>
          <p:cNvSpPr txBox="1"/>
          <p:nvPr/>
        </p:nvSpPr>
        <p:spPr>
          <a:xfrm>
            <a:off x="8396288" y="2480600"/>
            <a:ext cx="4608512" cy="182614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just" defTabSz="252000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S25</a:t>
            </a:r>
          </a:p>
          <a:p>
            <a:pPr algn="just" defTabSz="252000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Télétravail 23h</a:t>
            </a:r>
          </a:p>
          <a:p>
            <a:pPr algn="just" defTabSz="252000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Entrainement Mamers 5h</a:t>
            </a:r>
          </a:p>
          <a:p>
            <a:pPr algn="just" defTabSz="252000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Récupération 7h le 19/06</a:t>
            </a:r>
          </a:p>
        </p:txBody>
      </p:sp>
      <p:sp>
        <p:nvSpPr>
          <p:cNvPr id="221" name="Kevin Trécul…"/>
          <p:cNvSpPr txBox="1"/>
          <p:nvPr/>
        </p:nvSpPr>
        <p:spPr>
          <a:xfrm>
            <a:off x="1900778" y="4572695"/>
            <a:ext cx="4645865" cy="1395254"/>
          </a:xfrm>
          <a:prstGeom prst="rect">
            <a:avLst/>
          </a:prstGeom>
          <a:ln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50800" tIns="50800" rIns="50800" bIns="50800" anchor="ctr">
            <a:spAutoFit/>
          </a:bodyPr>
          <a:lstStyle/>
          <a:p>
            <a:pPr marL="514350" indent="-514350" algn="just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S25</a:t>
            </a:r>
          </a:p>
          <a:p>
            <a:pPr marL="514350" indent="-514350" algn="just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Chômage partiel 29 h</a:t>
            </a:r>
          </a:p>
          <a:p>
            <a:pPr marL="514350" indent="-514350" algn="just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Télétravail  6h </a:t>
            </a:r>
          </a:p>
        </p:txBody>
      </p:sp>
      <p:sp>
        <p:nvSpPr>
          <p:cNvPr id="222" name="Corentin Leroux…"/>
          <p:cNvSpPr txBox="1"/>
          <p:nvPr/>
        </p:nvSpPr>
        <p:spPr>
          <a:xfrm>
            <a:off x="1893888" y="6396338"/>
            <a:ext cx="4601129" cy="2687915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t">
            <a:spAutoFit/>
          </a:bodyPr>
          <a:lstStyle/>
          <a:p>
            <a:pPr marL="514350" indent="-514350" algn="l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Helvetica Neue"/>
              </a:rPr>
              <a:t>S25</a:t>
            </a:r>
          </a:p>
          <a:p>
            <a:pPr marL="514350" indent="-514350" algn="l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Helvetica Neue"/>
              </a:rPr>
              <a:t>Chômage partiel </a:t>
            </a: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Helvetica Neue"/>
              </a:rPr>
              <a:t>18h00</a:t>
            </a:r>
            <a:endParaRPr lang="fr-FR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  <a:sym typeface="Helvetica Neue"/>
            </a:endParaRPr>
          </a:p>
          <a:p>
            <a:pPr marL="514350" indent="-514350" algn="l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Helvetica Neue"/>
              </a:rPr>
              <a:t>Télétravail 6h</a:t>
            </a:r>
          </a:p>
          <a:p>
            <a:pPr marL="514350" indent="-514350" algn="l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Helvetica Neue"/>
              </a:rPr>
              <a:t>Entrainement Mayet </a:t>
            </a: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Helvetica Neue"/>
              </a:rPr>
              <a:t>3h30</a:t>
            </a:r>
          </a:p>
          <a:p>
            <a:pPr marL="514350" indent="-514350" algn="l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Helvetica Neue"/>
              </a:rPr>
              <a:t>Entrainement Champagné</a:t>
            </a:r>
          </a:p>
          <a:p>
            <a:pPr marL="514350" indent="-514350" algn="l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Helvetica Neue"/>
              </a:rPr>
              <a:t>2h30</a:t>
            </a:r>
            <a:endParaRPr lang="fr-FR" sz="28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  <a:sym typeface="Helvetica Neue"/>
            </a:endParaRPr>
          </a:p>
        </p:txBody>
      </p:sp>
      <p:sp>
        <p:nvSpPr>
          <p:cNvPr id="224" name="Alexandre Frimont…"/>
          <p:cNvSpPr txBox="1"/>
          <p:nvPr/>
        </p:nvSpPr>
        <p:spPr>
          <a:xfrm>
            <a:off x="8358936" y="5040985"/>
            <a:ext cx="4645864" cy="964367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Helvetica Neue"/>
              </a:rPr>
              <a:t>S25</a:t>
            </a:r>
          </a:p>
          <a:p>
            <a:pPr algn="just">
              <a:defRPr sz="25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 Neue"/>
              </a:defRPr>
            </a:pPr>
            <a:r>
              <a:rPr lang="fr-FR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Helvetica Neue"/>
              </a:rPr>
              <a:t>Chômage partiel 18 h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2598" y="2480600"/>
            <a:ext cx="1143000" cy="164571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217" y="4916658"/>
            <a:ext cx="1171381" cy="1304137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"/>
        <a:ea typeface="Helvetica Neue"/>
        <a:cs typeface="Helvetica Neue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12166"/>
            <a:lumOff val="-13042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solidFill>
          <a:schemeClr val="bg2">
            <a:lumMod val="60000"/>
            <a:lumOff val="40000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normAutofit/>
      </a:bodyPr>
      <a:lstStyle>
        <a:defPPr>
          <a:defRPr sz="4000" b="1" dirty="0" smtClean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"/>
        <a:ea typeface="Helvetica Neue"/>
        <a:cs typeface="Helvetica Neue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12166"/>
            <a:lumOff val="-13042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B8BB0BBC33224AA95B2BC181A5437F" ma:contentTypeVersion="4" ma:contentTypeDescription="Crée un document." ma:contentTypeScope="" ma:versionID="915d3db318d133bd16cf125e68c3684c">
  <xsd:schema xmlns:xsd="http://www.w3.org/2001/XMLSchema" xmlns:xs="http://www.w3.org/2001/XMLSchema" xmlns:p="http://schemas.microsoft.com/office/2006/metadata/properties" xmlns:ns2="7bac2954-4c9f-4c60-8795-4100e10a87e8" xmlns:ns3="bac320dc-dd69-49fd-9556-31db3fd4e640" targetNamespace="http://schemas.microsoft.com/office/2006/metadata/properties" ma:root="true" ma:fieldsID="006d0e0a1c10795e9de09971185abce0" ns2:_="" ns3:_="">
    <xsd:import namespace="7bac2954-4c9f-4c60-8795-4100e10a87e8"/>
    <xsd:import namespace="bac320dc-dd69-49fd-9556-31db3fd4e6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ac2954-4c9f-4c60-8795-4100e10a87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c320dc-dd69-49fd-9556-31db3fd4e64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E3FF98-7739-463B-AACD-51F984C21D3A}">
  <ds:schemaRefs>
    <ds:schemaRef ds:uri="http://schemas.microsoft.com/office/2006/metadata/properties"/>
    <ds:schemaRef ds:uri="http://purl.org/dc/terms/"/>
    <ds:schemaRef ds:uri="bac320dc-dd69-49fd-9556-31db3fd4e64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7bac2954-4c9f-4c60-8795-4100e10a87e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D1BCE99-D411-482C-8475-AA77FE43BA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ac2954-4c9f-4c60-8795-4100e10a87e8"/>
    <ds:schemaRef ds:uri="bac320dc-dd69-49fd-9556-31db3fd4e6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4A9AA11-2274-4759-82F5-AAB33B956A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3050</TotalTime>
  <Words>61</Words>
  <Application>Microsoft Office PowerPoint</Application>
  <PresentationFormat>Personnalisé</PresentationFormat>
  <Paragraphs>25</Paragraphs>
  <Slides>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ModernPortfolio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Michel</dc:creator>
  <cp:lastModifiedBy>comite tennis de table</cp:lastModifiedBy>
  <cp:revision>108</cp:revision>
  <dcterms:modified xsi:type="dcterms:W3CDTF">2020-06-15T08:50:40Z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0x0101005BB8BB0BBC33224AA95B2BC181A5437F</vt:lpwstr>
  </property>
</Properties>
</file>