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56" r:id="rId2"/>
    <p:sldId id="262" r:id="rId3"/>
    <p:sldId id="258" r:id="rId4"/>
    <p:sldId id="263" r:id="rId5"/>
    <p:sldId id="275" r:id="rId6"/>
    <p:sldId id="292" r:id="rId7"/>
    <p:sldId id="293" r:id="rId8"/>
    <p:sldId id="289" r:id="rId9"/>
    <p:sldId id="271" r:id="rId10"/>
    <p:sldId id="280" r:id="rId11"/>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Neue Light"/>
      </a:defRPr>
    </a:lvl1pPr>
    <a:lvl2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Neue Light"/>
      </a:defRPr>
    </a:lvl2pPr>
    <a:lvl3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Neue Light"/>
      </a:defRPr>
    </a:lvl3pPr>
    <a:lvl4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Neue Light"/>
      </a:defRPr>
    </a:lvl4pPr>
    <a:lvl5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Neue Light"/>
      </a:defRPr>
    </a:lvl5pPr>
    <a:lvl6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Neue Light"/>
      </a:defRPr>
    </a:lvl6pPr>
    <a:lvl7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Neue Light"/>
      </a:defRPr>
    </a:lvl7pPr>
    <a:lvl8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Neue Light"/>
      </a:defRPr>
    </a:lvl8pPr>
    <a:lvl9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Neue Light"/>
      </a:defRPr>
    </a:lvl9pPr>
  </p:defaultTextStyle>
  <p:extLst>
    <p:ext uri="{EFAFB233-063F-42B5-8137-9DF3F51BA10A}">
      <p15:sldGuideLst xmlns:p15="http://schemas.microsoft.com/office/powerpoint/2012/main">
        <p15:guide id="1" orient="horz" pos="3072">
          <p15:clr>
            <a:srgbClr val="A4A3A4"/>
          </p15:clr>
        </p15:guide>
        <p15:guide id="2" pos="4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FFFFFF"/>
        </a:fontRef>
        <a:srgbClr val="FFFFFF"/>
      </a:tcTxStyle>
      <a:tcStyle>
        <a:tcBdr>
          <a:left>
            <a:ln w="12700" cap="flat">
              <a:noFill/>
              <a:miter lim="400000"/>
            </a:ln>
          </a:left>
          <a:right>
            <a:ln w="12700" cap="flat">
              <a:noFill/>
              <a:miter lim="400000"/>
            </a:ln>
          </a:right>
          <a:top>
            <a:ln w="25400" cap="flat">
              <a:solidFill>
                <a:srgbClr val="C4C6C6"/>
              </a:solidFill>
              <a:prstDash val="solid"/>
              <a:miter lim="400000"/>
            </a:ln>
          </a:top>
          <a:bottom>
            <a:ln w="25400" cap="flat">
              <a:solidFill>
                <a:srgbClr val="C4C6C6"/>
              </a:solidFill>
              <a:prstDash val="solid"/>
              <a:miter lim="400000"/>
            </a:ln>
          </a:bottom>
          <a:insideH>
            <a:ln w="25400" cap="flat">
              <a:solidFill>
                <a:srgbClr val="C4C6C6"/>
              </a:solidFill>
              <a:prstDash val="solid"/>
              <a:miter lim="400000"/>
            </a:ln>
          </a:insideH>
          <a:insideV>
            <a:ln w="12700" cap="flat">
              <a:noFill/>
              <a:miter lim="400000"/>
            </a:ln>
          </a:insideV>
        </a:tcBdr>
        <a:fill>
          <a:noFill/>
        </a:fill>
      </a:tcStyle>
    </a:wholeTbl>
    <a:band2H>
      <a:tcTxStyle/>
      <a:tcStyle>
        <a:tcBdr/>
        <a:fill>
          <a:solidFill>
            <a:srgbClr val="F2F2F2"/>
          </a:solidFill>
        </a:fill>
      </a:tcStyle>
    </a:band2H>
    <a:firstCol>
      <a:tcTxStyle b="off" i="off">
        <a:fontRef idx="major">
          <a:srgbClr val="FFFFFF"/>
        </a:fontRef>
        <a:srgbClr val="FFFFFF"/>
      </a:tcTxStyle>
      <a:tcStyle>
        <a:tcBdr>
          <a:left>
            <a:ln w="12700" cap="flat">
              <a:solidFill>
                <a:srgbClr val="000000"/>
              </a:solidFill>
              <a:prstDash val="solid"/>
              <a:miter lim="400000"/>
            </a:ln>
          </a:left>
          <a:right>
            <a:ln w="12700" cap="flat">
              <a:solidFill>
                <a:srgbClr val="C4C6C6"/>
              </a:solidFill>
              <a:prstDash val="solid"/>
              <a:miter lim="400000"/>
            </a:ln>
          </a:right>
          <a:top>
            <a:ln w="25400" cap="flat">
              <a:solidFill>
                <a:srgbClr val="C4C6C6"/>
              </a:solidFill>
              <a:prstDash val="solid"/>
              <a:miter lim="400000"/>
            </a:ln>
          </a:top>
          <a:bottom>
            <a:ln w="25400" cap="flat">
              <a:solidFill>
                <a:srgbClr val="C4C6C6"/>
              </a:solidFill>
              <a:prstDash val="solid"/>
              <a:miter lim="400000"/>
            </a:ln>
          </a:bottom>
          <a:insideH>
            <a:ln w="25400" cap="flat">
              <a:solidFill>
                <a:srgbClr val="C4C6C6"/>
              </a:solidFill>
              <a:prstDash val="solid"/>
              <a:miter lim="400000"/>
            </a:ln>
          </a:insideH>
          <a:insideV>
            <a:ln w="12700" cap="flat">
              <a:noFill/>
              <a:miter lim="400000"/>
            </a:ln>
          </a:insideV>
        </a:tcBdr>
        <a:fill>
          <a:solidFill>
            <a:srgbClr val="E8E9E8"/>
          </a:solidFill>
        </a:fill>
      </a:tcStyle>
    </a:firstCol>
    <a:lastRow>
      <a:tcTxStyle b="off"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miter lim="400000"/>
            </a:ln>
          </a:top>
          <a:bottom>
            <a:ln w="12700" cap="flat">
              <a:solidFill>
                <a:srgbClr val="000000"/>
              </a:solidFill>
              <a:prstDash val="solid"/>
              <a:miter lim="400000"/>
            </a:ln>
          </a:bottom>
          <a:insideH>
            <a:ln w="12700" cap="flat">
              <a:noFill/>
              <a:miter lim="400000"/>
            </a:ln>
          </a:insideH>
          <a:insideV>
            <a:ln w="12700" cap="flat">
              <a:noFill/>
              <a:miter lim="400000"/>
            </a:ln>
          </a:insideV>
        </a:tcBdr>
        <a:fill>
          <a:noFill/>
        </a:fill>
      </a:tcStyle>
    </a:lastRow>
    <a:firstRow>
      <a:tcTxStyle b="off" i="off">
        <a:fontRef idx="major">
          <a:srgbClr val="FFFFFF"/>
        </a:fontRef>
        <a:srgbClr val="FFFFFF"/>
      </a:tcTxStyle>
      <a:tcStyle>
        <a:tcBdr>
          <a:left>
            <a:ln w="12700" cap="flat">
              <a:noFill/>
              <a:miter lim="400000"/>
            </a:ln>
          </a:left>
          <a:right>
            <a:ln w="12700" cap="flat">
              <a:noFill/>
              <a:miter lim="400000"/>
            </a:ln>
          </a:right>
          <a:top>
            <a:ln w="12700" cap="flat">
              <a:solidFill>
                <a:srgbClr val="000000"/>
              </a:solidFill>
              <a:prstDash val="solid"/>
              <a:miter lim="400000"/>
            </a:ln>
          </a:top>
          <a:bottom>
            <a:ln w="0" cap="flat">
              <a:noFill/>
              <a:miter lim="400000"/>
            </a:ln>
          </a:bottom>
          <a:insideH>
            <a:ln w="12700" cap="flat">
              <a:noFill/>
              <a:miter lim="400000"/>
            </a:ln>
          </a:insideH>
          <a:insideV>
            <a:ln w="12700" cap="flat">
              <a:noFill/>
              <a:miter lim="400000"/>
            </a:ln>
          </a:insideV>
        </a:tcBdr>
        <a:fill>
          <a:solidFill>
            <a:schemeClr val="accent1">
              <a:satOff val="12166"/>
              <a:lumOff val="-13042"/>
            </a:schemeClr>
          </a:solidFill>
        </a:fill>
      </a:tcStyle>
    </a:firstRow>
  </a:tblStyle>
  <a:tblStyle styleId="{C7B018BB-80A7-4F77-B60F-C8B233D01FF8}" styleName="">
    <a:tblBg/>
    <a:wholeTbl>
      <a:tcTxStyle b="off" i="off">
        <a:fontRef idx="maj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noFill/>
              <a:miter lim="400000"/>
            </a:ln>
          </a:insideV>
        </a:tcBdr>
        <a:fill>
          <a:noFill/>
        </a:fill>
      </a:tcStyle>
    </a:wholeTbl>
    <a:band2H>
      <a:tcTxStyle/>
      <a:tcStyle>
        <a:tcBdr/>
        <a:fill>
          <a:solidFill>
            <a:srgbClr val="EFF8FA"/>
          </a:solidFill>
        </a:fill>
      </a:tcStyle>
    </a:band2H>
    <a:firstCol>
      <a:tcTxStyle b="off" i="off">
        <a:fontRef idx="major">
          <a:srgbClr val="FFFFFF"/>
        </a:fontRef>
        <a:srgbClr val="FFFFFF"/>
      </a:tcTxStyle>
      <a:tcStyle>
        <a:tcBdr>
          <a:left>
            <a:ln w="12700" cap="flat">
              <a:noFill/>
              <a:miter lim="400000"/>
            </a:ln>
          </a:left>
          <a:right>
            <a:ln w="12700" cap="flat">
              <a:noFill/>
              <a:miter lim="400000"/>
            </a:ln>
          </a:right>
          <a:top>
            <a:ln w="12700" cap="flat">
              <a:solidFill>
                <a:srgbClr val="4F728F"/>
              </a:solidFill>
              <a:prstDash val="solid"/>
              <a:miter lim="400000"/>
            </a:ln>
          </a:top>
          <a:bottom>
            <a:ln w="12700" cap="flat">
              <a:solidFill>
                <a:srgbClr val="4F728F"/>
              </a:solidFill>
              <a:prstDash val="solid"/>
              <a:miter lim="400000"/>
            </a:ln>
          </a:bottom>
          <a:insideH>
            <a:ln w="12700" cap="flat">
              <a:solidFill>
                <a:srgbClr val="4F728F"/>
              </a:solidFill>
              <a:prstDash val="solid"/>
              <a:miter lim="400000"/>
            </a:ln>
          </a:insideH>
          <a:insideV>
            <a:ln w="12700" cap="flat">
              <a:noFill/>
              <a:miter lim="400000"/>
            </a:ln>
          </a:insideV>
        </a:tcBdr>
        <a:fill>
          <a:solidFill>
            <a:srgbClr val="D4DADF"/>
          </a:solidFill>
        </a:fill>
      </a:tcStyle>
    </a:firstCol>
    <a:lastRow>
      <a:tcTxStyle b="off" i="off">
        <a:fontRef idx="major">
          <a:srgbClr val="FFFFFF"/>
        </a:fontRef>
        <a:srgbClr val="FFFFFF"/>
      </a:tcTxStyle>
      <a:tcStyle>
        <a:tcBdr>
          <a:left>
            <a:ln w="12700" cap="flat">
              <a:noFill/>
              <a:miter lim="400000"/>
            </a:ln>
          </a:left>
          <a:right>
            <a:ln w="12700" cap="flat">
              <a:noFill/>
              <a:miter lim="400000"/>
            </a:ln>
          </a:right>
          <a:top>
            <a:ln w="12700" cap="flat">
              <a:solidFill>
                <a:srgbClr val="747474"/>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638EB0"/>
          </a:solidFill>
        </a:fill>
      </a:tcStyle>
    </a:lastRow>
    <a:firstRow>
      <a:tcTxStyle b="off"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solidFill>
                <a:srgbClr val="747474"/>
              </a:solidFill>
              <a:prstDash val="solid"/>
              <a:miter lim="400000"/>
            </a:ln>
          </a:bottom>
          <a:insideH>
            <a:ln w="12700" cap="flat">
              <a:noFill/>
              <a:miter lim="400000"/>
            </a:ln>
          </a:insideH>
          <a:insideV>
            <a:ln w="12700" cap="flat">
              <a:noFill/>
              <a:miter lim="400000"/>
            </a:ln>
          </a:insideV>
        </a:tcBdr>
        <a:fill>
          <a:solidFill>
            <a:srgbClr val="173D59"/>
          </a:solidFill>
        </a:fill>
      </a:tcStyle>
    </a:firstRow>
  </a:tblStyle>
  <a:tblStyle styleId="{EEE7283C-3CF3-47DC-8721-378D4A62B228}" styleName="">
    <a:tblBg/>
    <a:wholeTbl>
      <a:tcTxStyle b="off" i="off">
        <a:fontRef idx="maj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noFill/>
        </a:fill>
      </a:tcStyle>
    </a:wholeTbl>
    <a:band2H>
      <a:tcTxStyle/>
      <a:tcStyle>
        <a:tcBdr/>
        <a:fill>
          <a:solidFill>
            <a:srgbClr val="F2F2F2"/>
          </a:solidFill>
        </a:fill>
      </a:tcStyle>
    </a:band2H>
    <a:firstCol>
      <a:tcTxStyle b="off" i="off">
        <a:fontRef idx="major">
          <a:srgbClr val="FFFFFF"/>
        </a:fontRef>
        <a:srgbClr val="FFFFFF"/>
      </a:tcTxStyle>
      <a:tcStyle>
        <a:tcBdr>
          <a:left>
            <a:ln w="12700" cap="flat">
              <a:solidFill>
                <a:srgbClr val="3C3C1D"/>
              </a:solidFill>
              <a:prstDash val="solid"/>
              <a:miter lim="400000"/>
            </a:ln>
          </a:left>
          <a:right>
            <a:ln w="12700" cap="flat">
              <a:solidFill>
                <a:schemeClr val="accent2">
                  <a:hueOff val="-487087"/>
                  <a:satOff val="-2686"/>
                  <a:lumOff val="14808"/>
                </a:schemeClr>
              </a:solidFill>
              <a:prstDash val="solid"/>
              <a:miter lim="400000"/>
            </a:ln>
          </a:right>
          <a:top>
            <a:ln w="12700" cap="flat">
              <a:solidFill>
                <a:schemeClr val="accent2">
                  <a:hueOff val="-487087"/>
                  <a:satOff val="-2686"/>
                  <a:lumOff val="14808"/>
                </a:schemeClr>
              </a:solidFill>
              <a:prstDash val="solid"/>
              <a:miter lim="400000"/>
            </a:ln>
          </a:top>
          <a:bottom>
            <a:ln w="12700" cap="flat">
              <a:solidFill>
                <a:schemeClr val="accent2">
                  <a:hueOff val="-487087"/>
                  <a:satOff val="-2686"/>
                  <a:lumOff val="14808"/>
                </a:schemeClr>
              </a:solidFill>
              <a:prstDash val="solid"/>
              <a:miter lim="400000"/>
            </a:ln>
          </a:bottom>
          <a:insideH>
            <a:ln w="12700" cap="flat">
              <a:solidFill>
                <a:schemeClr val="accent2">
                  <a:hueOff val="-487087"/>
                  <a:satOff val="-2686"/>
                  <a:lumOff val="14808"/>
                </a:schemeClr>
              </a:solidFill>
              <a:prstDash val="solid"/>
              <a:miter lim="400000"/>
            </a:ln>
          </a:insideH>
          <a:insideV>
            <a:ln w="12700" cap="flat">
              <a:solidFill>
                <a:schemeClr val="accent2">
                  <a:hueOff val="-487087"/>
                  <a:satOff val="-2686"/>
                  <a:lumOff val="14808"/>
                </a:schemeClr>
              </a:solidFill>
              <a:prstDash val="solid"/>
              <a:miter lim="400000"/>
            </a:ln>
          </a:insideV>
        </a:tcBdr>
        <a:fill>
          <a:solidFill>
            <a:srgbClr val="CFCDBB"/>
          </a:solidFill>
        </a:fill>
      </a:tcStyle>
    </a:firstCol>
    <a:lastRow>
      <a:tcTxStyle b="off" i="off">
        <a:fontRef idx="major">
          <a:srgbClr val="FFFFFF"/>
        </a:fontRef>
        <a:srgbClr val="FFFFFF"/>
      </a:tcTxStyle>
      <a:tcStyle>
        <a:tcBdr>
          <a:left>
            <a:ln w="12700" cap="flat">
              <a:solidFill>
                <a:srgbClr val="C6C6C6"/>
              </a:solidFill>
              <a:prstDash val="solid"/>
              <a:miter lim="400000"/>
            </a:ln>
          </a:left>
          <a:right>
            <a:ln w="12700" cap="flat">
              <a:solidFill>
                <a:srgbClr val="C6C6C6"/>
              </a:solidFill>
              <a:prstDash val="solid"/>
              <a:miter lim="400000"/>
            </a:ln>
          </a:right>
          <a:top>
            <a:ln w="12700" cap="flat">
              <a:solidFill>
                <a:srgbClr val="656839"/>
              </a:solidFill>
              <a:prstDash val="solid"/>
              <a:miter lim="400000"/>
            </a:ln>
          </a:top>
          <a:bottom>
            <a:ln w="12700" cap="flat">
              <a:solidFill>
                <a:srgbClr val="3C3C1D"/>
              </a:solidFill>
              <a:prstDash val="solid"/>
              <a:miter lim="400000"/>
            </a:ln>
          </a:bottom>
          <a:insideH>
            <a:ln w="12700" cap="flat">
              <a:solidFill>
                <a:srgbClr val="C6C6C6"/>
              </a:solidFill>
              <a:prstDash val="solid"/>
              <a:miter lim="400000"/>
            </a:ln>
          </a:insideH>
          <a:insideV>
            <a:ln w="12700" cap="flat">
              <a:solidFill>
                <a:srgbClr val="C6C6C6"/>
              </a:solidFill>
              <a:prstDash val="solid"/>
              <a:miter lim="400000"/>
            </a:ln>
          </a:insideV>
        </a:tcBdr>
        <a:fill>
          <a:solidFill>
            <a:srgbClr val="E8E9E8"/>
          </a:solidFill>
        </a:fill>
      </a:tcStyle>
    </a:lastRow>
    <a:firstRow>
      <a:tcTxStyle b="off" i="off">
        <a:fontRef idx="major">
          <a:srgbClr val="FFFFFF"/>
        </a:fontRef>
        <a:srgbClr val="FFFFFF"/>
      </a:tcTxStyle>
      <a:tcStyle>
        <a:tcBdr>
          <a:left>
            <a:ln w="12700" cap="flat">
              <a:solidFill>
                <a:schemeClr val="accent2">
                  <a:hueOff val="-487087"/>
                  <a:satOff val="-2686"/>
                  <a:lumOff val="14808"/>
                </a:schemeClr>
              </a:solidFill>
              <a:prstDash val="solid"/>
              <a:miter lim="400000"/>
            </a:ln>
          </a:left>
          <a:right>
            <a:ln w="12700" cap="flat">
              <a:solidFill>
                <a:schemeClr val="accent2">
                  <a:hueOff val="-487087"/>
                  <a:satOff val="-2686"/>
                  <a:lumOff val="14808"/>
                </a:schemeClr>
              </a:solidFill>
              <a:prstDash val="solid"/>
              <a:miter lim="400000"/>
            </a:ln>
          </a:right>
          <a:top>
            <a:ln w="12700" cap="flat">
              <a:solidFill>
                <a:srgbClr val="3C3C1D"/>
              </a:solidFill>
              <a:prstDash val="solid"/>
              <a:miter lim="400000"/>
            </a:ln>
          </a:top>
          <a:bottom>
            <a:ln w="12700" cap="flat">
              <a:solidFill>
                <a:srgbClr val="CBCBCB"/>
              </a:solidFill>
              <a:prstDash val="solid"/>
              <a:miter lim="400000"/>
            </a:ln>
          </a:bottom>
          <a:insideH>
            <a:ln w="12700" cap="flat">
              <a:solidFill>
                <a:srgbClr val="AAA485"/>
              </a:solidFill>
              <a:prstDash val="solid"/>
              <a:miter lim="400000"/>
            </a:ln>
          </a:insideH>
          <a:insideV>
            <a:ln w="12700" cap="flat">
              <a:solidFill>
                <a:schemeClr val="accent2">
                  <a:hueOff val="-487087"/>
                  <a:satOff val="-2686"/>
                  <a:lumOff val="14808"/>
                </a:schemeClr>
              </a:solidFill>
              <a:prstDash val="solid"/>
              <a:miter lim="400000"/>
            </a:ln>
          </a:insideV>
        </a:tcBdr>
        <a:fill>
          <a:solidFill>
            <a:srgbClr val="656839"/>
          </a:solidFill>
        </a:fill>
      </a:tcStyle>
    </a:firstRow>
  </a:tblStyle>
  <a:tblStyle styleId="{CF821DB8-F4EB-4A41-A1BA-3FCAFE7338EE}" styleName="">
    <a:tblBg/>
    <a:wholeTbl>
      <a:tcTxStyle b="off" i="off">
        <a:fontRef idx="major">
          <a:srgbClr val="FFFFFF"/>
        </a:fontRef>
        <a:srgbClr val="FFFFFF"/>
      </a:tcTxStyle>
      <a:tcStyle>
        <a:tcBdr>
          <a:left>
            <a:ln w="12700" cap="flat">
              <a:noFill/>
              <a:miter lim="400000"/>
            </a:ln>
          </a:left>
          <a:right>
            <a:ln w="12700" cap="flat">
              <a:noFill/>
              <a:miter lim="400000"/>
            </a:ln>
          </a:right>
          <a:top>
            <a:ln w="25400" cap="flat">
              <a:solidFill>
                <a:srgbClr val="C4C6C6"/>
              </a:solidFill>
              <a:prstDash val="solid"/>
              <a:miter lim="400000"/>
            </a:ln>
          </a:top>
          <a:bottom>
            <a:ln w="25400" cap="flat">
              <a:solidFill>
                <a:srgbClr val="C4C6C6"/>
              </a:solidFill>
              <a:prstDash val="solid"/>
              <a:miter lim="400000"/>
            </a:ln>
          </a:bottom>
          <a:insideH>
            <a:ln w="25400" cap="flat">
              <a:solidFill>
                <a:srgbClr val="C4C6C6"/>
              </a:solidFill>
              <a:prstDash val="solid"/>
              <a:miter lim="400000"/>
            </a:ln>
          </a:insideH>
          <a:insideV>
            <a:ln w="12700" cap="flat">
              <a:noFill/>
              <a:miter lim="400000"/>
            </a:ln>
          </a:insideV>
        </a:tcBdr>
        <a:fill>
          <a:solidFill>
            <a:srgbClr val="F1F1F1"/>
          </a:solidFill>
        </a:fill>
      </a:tcStyle>
    </a:wholeTbl>
    <a:band2H>
      <a:tcTxStyle/>
      <a:tcStyle>
        <a:tcBdr/>
        <a:fill>
          <a:solidFill>
            <a:srgbClr val="E4E4E0"/>
          </a:solidFill>
        </a:fill>
      </a:tcStyle>
    </a:band2H>
    <a:firstCol>
      <a:tcTxStyle b="off" i="off">
        <a:fontRef idx="major">
          <a:srgbClr val="FFFFFF"/>
        </a:fontRef>
        <a:srgbClr val="FFFFFF"/>
      </a:tcTxStyle>
      <a:tcStyle>
        <a:tcBdr>
          <a:left>
            <a:ln w="12700" cap="flat">
              <a:solidFill>
                <a:srgbClr val="515151"/>
              </a:solidFill>
              <a:prstDash val="solid"/>
              <a:miter lim="400000"/>
            </a:ln>
          </a:left>
          <a:right>
            <a:ln w="0" cap="flat">
              <a:noFill/>
              <a:miter lim="400000"/>
            </a:ln>
          </a:right>
          <a:top>
            <a:ln w="12700" cap="flat">
              <a:solidFill>
                <a:srgbClr val="7D7766"/>
              </a:solidFill>
              <a:prstDash val="solid"/>
              <a:miter lim="400000"/>
            </a:ln>
          </a:top>
          <a:bottom>
            <a:ln w="12700" cap="flat">
              <a:solidFill>
                <a:srgbClr val="7D7766"/>
              </a:solidFill>
              <a:prstDash val="solid"/>
              <a:miter lim="400000"/>
            </a:ln>
          </a:bottom>
          <a:insideH>
            <a:ln w="12700" cap="flat">
              <a:solidFill>
                <a:srgbClr val="7D7766"/>
              </a:solidFill>
              <a:prstDash val="solid"/>
              <a:miter lim="400000"/>
            </a:ln>
          </a:insideH>
          <a:insideV>
            <a:ln w="12700" cap="flat">
              <a:noFill/>
              <a:miter lim="400000"/>
            </a:ln>
          </a:insideV>
        </a:tcBdr>
        <a:fill>
          <a:solidFill>
            <a:srgbClr val="8F8B7E"/>
          </a:solidFill>
        </a:fill>
      </a:tcStyle>
    </a:firstCol>
    <a:lastRow>
      <a:tcTxStyle b="off" i="off">
        <a:fontRef idx="major">
          <a:srgbClr val="FFFFFF"/>
        </a:fontRef>
        <a:srgbClr val="FFFFFF"/>
      </a:tcTxStyle>
      <a:tcStyle>
        <a:tcBdr>
          <a:left>
            <a:ln w="12700" cap="flat">
              <a:noFill/>
              <a:miter lim="400000"/>
            </a:ln>
          </a:left>
          <a:right>
            <a:ln w="12700" cap="flat">
              <a:noFill/>
              <a:miter lim="400000"/>
            </a:ln>
          </a:right>
          <a:top>
            <a:ln w="25400" cap="flat">
              <a:solidFill>
                <a:srgbClr val="747474"/>
              </a:solidFill>
              <a:prstDash val="solid"/>
              <a:miter lim="400000"/>
            </a:ln>
          </a:top>
          <a:bottom>
            <a:ln w="12700" cap="flat">
              <a:solidFill>
                <a:srgbClr val="515151"/>
              </a:solidFill>
              <a:prstDash val="solid"/>
              <a:miter lim="400000"/>
            </a:ln>
          </a:bottom>
          <a:insideH>
            <a:ln w="12700" cap="flat">
              <a:noFill/>
              <a:miter lim="400000"/>
            </a:ln>
          </a:insideH>
          <a:insideV>
            <a:ln w="12700" cap="flat">
              <a:noFill/>
              <a:miter lim="400000"/>
            </a:ln>
          </a:insideV>
        </a:tcBdr>
        <a:fill>
          <a:solidFill>
            <a:srgbClr val="F1F1F1"/>
          </a:solidFill>
        </a:fill>
      </a:tcStyle>
    </a:lastRow>
    <a:firstRow>
      <a:tcTxStyle b="off" i="off">
        <a:fontRef idx="major">
          <a:srgbClr val="FFFFFF"/>
        </a:fontRef>
        <a:srgbClr val="FFFFFF"/>
      </a:tcTxStyle>
      <a:tcStyle>
        <a:tcBdr>
          <a:left>
            <a:ln w="12700" cap="flat">
              <a:noFill/>
              <a:miter lim="400000"/>
            </a:ln>
          </a:left>
          <a:right>
            <a:ln w="12700" cap="flat">
              <a:noFill/>
              <a:miter lim="400000"/>
            </a:ln>
          </a:right>
          <a:top>
            <a:ln w="12700" cap="flat">
              <a:solidFill>
                <a:srgbClr val="515151"/>
              </a:solidFill>
              <a:prstDash val="solid"/>
              <a:miter lim="400000"/>
            </a:ln>
          </a:top>
          <a:bottom>
            <a:ln w="25400" cap="flat">
              <a:solidFill>
                <a:schemeClr val="accent2">
                  <a:hueOff val="-487087"/>
                  <a:satOff val="-2686"/>
                  <a:lumOff val="14808"/>
                </a:schemeClr>
              </a:solidFill>
              <a:prstDash val="solid"/>
              <a:miter lim="400000"/>
            </a:ln>
          </a:bottom>
          <a:insideH>
            <a:ln w="12700" cap="flat">
              <a:noFill/>
              <a:miter lim="400000"/>
            </a:ln>
          </a:insideH>
          <a:insideV>
            <a:ln w="12700" cap="flat">
              <a:noFill/>
              <a:miter lim="400000"/>
            </a:ln>
          </a:insideV>
        </a:tcBdr>
        <a:fill>
          <a:solidFill>
            <a:srgbClr val="5E5A4C"/>
          </a:solidFill>
        </a:fill>
      </a:tcStyle>
    </a:firstRow>
  </a:tblStyle>
  <a:tblStyle styleId="{33BA23B1-9221-436E-865A-0063620EA4FD}" styleName="">
    <a:tblBg/>
    <a:wholeTbl>
      <a:tcTxStyle b="off" i="off">
        <a:fontRef idx="major">
          <a:srgbClr val="FFFFFF"/>
        </a:fontRef>
        <a:srgbClr val="FFFFFF"/>
      </a:tcTxStyle>
      <a:tcStyle>
        <a:tcBdr>
          <a:left>
            <a:ln w="12700" cap="flat">
              <a:solidFill>
                <a:srgbClr val="747474"/>
              </a:solidFill>
              <a:prstDash val="solid"/>
              <a:miter lim="400000"/>
            </a:ln>
          </a:left>
          <a:right>
            <a:ln w="12700" cap="flat">
              <a:solidFill>
                <a:srgbClr val="747474"/>
              </a:solidFill>
              <a:prstDash val="solid"/>
              <a:miter lim="400000"/>
            </a:ln>
          </a:right>
          <a:top>
            <a:ln w="12700" cap="flat">
              <a:solidFill>
                <a:srgbClr val="747474"/>
              </a:solidFill>
              <a:prstDash val="solid"/>
              <a:miter lim="400000"/>
            </a:ln>
          </a:top>
          <a:bottom>
            <a:ln w="12700" cap="flat">
              <a:solidFill>
                <a:srgbClr val="747474"/>
              </a:solidFill>
              <a:prstDash val="solid"/>
              <a:miter lim="400000"/>
            </a:ln>
          </a:bottom>
          <a:insideH>
            <a:ln w="12700" cap="flat">
              <a:solidFill>
                <a:srgbClr val="747474"/>
              </a:solidFill>
              <a:prstDash val="solid"/>
              <a:miter lim="400000"/>
            </a:ln>
          </a:insideH>
          <a:insideV>
            <a:ln w="12700" cap="flat">
              <a:solidFill>
                <a:srgbClr val="747474"/>
              </a:solidFill>
              <a:prstDash val="solid"/>
              <a:miter lim="400000"/>
            </a:ln>
          </a:insideV>
        </a:tcBdr>
        <a:fill>
          <a:noFill/>
        </a:fill>
      </a:tcStyle>
    </a:wholeTbl>
    <a:band2H>
      <a:tcTxStyle/>
      <a:tcStyle>
        <a:tcBdr/>
        <a:fill>
          <a:solidFill>
            <a:srgbClr val="F2F2F2"/>
          </a:solidFill>
        </a:fill>
      </a:tcStyle>
    </a:band2H>
    <a:firstCol>
      <a:tcTxStyle b="off" i="off">
        <a:fontRef idx="major">
          <a:srgbClr val="FFFFFF"/>
        </a:fontRef>
        <a:srgbClr val="FFFFFF"/>
      </a:tcTxStyle>
      <a:tcStyle>
        <a:tcBdr>
          <a:left>
            <a:ln w="12700" cap="flat">
              <a:solidFill>
                <a:srgbClr val="747474"/>
              </a:solidFill>
              <a:prstDash val="solid"/>
              <a:miter lim="400000"/>
            </a:ln>
          </a:left>
          <a:right>
            <a:ln w="12700" cap="flat">
              <a:solidFill>
                <a:srgbClr val="747474"/>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9E9E9"/>
          </a:solidFill>
        </a:fill>
      </a:tcStyle>
    </a:firstCol>
    <a:lastRow>
      <a:tcTxStyle b="off" i="off">
        <a:fontRef idx="major">
          <a:srgbClr val="FFFFFF"/>
        </a:fontRef>
        <a:srgbClr val="FFFFFF"/>
      </a:tcTxStyle>
      <a:tcStyle>
        <a:tcBdr>
          <a:left>
            <a:ln w="12700" cap="flat">
              <a:noFill/>
              <a:miter lim="400000"/>
            </a:ln>
          </a:left>
          <a:right>
            <a:ln w="12700" cap="flat">
              <a:noFill/>
              <a:miter lim="400000"/>
            </a:ln>
          </a:right>
          <a:top>
            <a:ln w="12700" cap="flat">
              <a:solidFill>
                <a:srgbClr val="000000"/>
              </a:solidFill>
              <a:prstDash val="solid"/>
              <a:miter lim="400000"/>
            </a:ln>
          </a:top>
          <a:bottom>
            <a:ln w="12700" cap="flat">
              <a:solidFill>
                <a:srgbClr val="747474"/>
              </a:solidFill>
              <a:prstDash val="solid"/>
              <a:miter lim="400000"/>
            </a:ln>
          </a:bottom>
          <a:insideH>
            <a:ln w="12700" cap="flat">
              <a:noFill/>
              <a:miter lim="400000"/>
            </a:ln>
          </a:insideH>
          <a:insideV>
            <a:ln w="12700" cap="flat">
              <a:noFill/>
              <a:miter lim="400000"/>
            </a:ln>
          </a:insideV>
        </a:tcBdr>
        <a:fill>
          <a:solidFill>
            <a:srgbClr val="CBCBCB"/>
          </a:solidFill>
        </a:fill>
      </a:tcStyle>
    </a:lastRow>
    <a:firstRow>
      <a:tcTxStyle b="off" i="off">
        <a:fontRef idx="major">
          <a:srgbClr val="FFFFFF"/>
        </a:fontRef>
        <a:srgbClr val="FFFFFF"/>
      </a:tcTxStyle>
      <a:tcStyle>
        <a:tcBdr>
          <a:left>
            <a:ln w="12700" cap="flat">
              <a:noFill/>
              <a:miter lim="400000"/>
            </a:ln>
          </a:left>
          <a:right>
            <a:ln w="12700" cap="flat">
              <a:noFill/>
              <a:miter lim="400000"/>
            </a:ln>
          </a:right>
          <a:top>
            <a:ln w="12700" cap="flat">
              <a:solidFill>
                <a:srgbClr val="747474"/>
              </a:solidFill>
              <a:prstDash val="solid"/>
              <a:miter lim="400000"/>
            </a:ln>
          </a:top>
          <a:bottom>
            <a:ln w="12700" cap="flat">
              <a:solidFill>
                <a:srgbClr val="747474"/>
              </a:solidFill>
              <a:prstDash val="solid"/>
              <a:miter lim="400000"/>
            </a:ln>
          </a:bottom>
          <a:insideH>
            <a:ln w="12700" cap="flat">
              <a:noFill/>
              <a:miter lim="400000"/>
            </a:ln>
          </a:insideH>
          <a:insideV>
            <a:ln w="12700" cap="flat">
              <a:noFill/>
              <a:miter lim="400000"/>
            </a:ln>
          </a:insideV>
        </a:tcBdr>
        <a:fill>
          <a:solidFill>
            <a:srgbClr val="CBCBCB"/>
          </a:solidFill>
        </a:fill>
      </a:tcStyle>
    </a:firstRow>
  </a:tblStyle>
  <a:tblStyle styleId="{2708684C-4D16-4618-839F-0558EEFCDFE6}" styleName="">
    <a:tblBg/>
    <a:wholeTbl>
      <a:tcTxStyle b="off" i="off">
        <a:fontRef idx="major">
          <a:srgbClr val="777777"/>
        </a:fontRef>
        <a:srgbClr val="777777"/>
      </a:tcTxStyle>
      <a:tcStyle>
        <a:tcBdr>
          <a:left>
            <a:ln w="12700" cap="flat">
              <a:solidFill>
                <a:srgbClr val="C9C9C9"/>
              </a:solidFill>
              <a:prstDash val="solid"/>
              <a:miter lim="400000"/>
            </a:ln>
          </a:left>
          <a:right>
            <a:ln w="12700" cap="flat">
              <a:solidFill>
                <a:srgbClr val="C9C9C9"/>
              </a:solidFill>
              <a:prstDash val="solid"/>
              <a:miter lim="400000"/>
            </a:ln>
          </a:right>
          <a:top>
            <a:ln w="12700" cap="flat">
              <a:solidFill>
                <a:srgbClr val="525252"/>
              </a:solidFill>
              <a:custDash>
                <a:ds d="200000" sp="200000"/>
              </a:custDash>
              <a:miter lim="400000"/>
            </a:ln>
          </a:top>
          <a:bottom>
            <a:ln w="12700" cap="flat">
              <a:solidFill>
                <a:srgbClr val="525252"/>
              </a:solidFill>
              <a:custDash>
                <a:ds d="200000" sp="200000"/>
              </a:custDash>
              <a:miter lim="400000"/>
            </a:ln>
          </a:bottom>
          <a:insideH>
            <a:ln w="12700" cap="flat">
              <a:solidFill>
                <a:srgbClr val="525252"/>
              </a:solidFill>
              <a:custDash>
                <a:ds d="200000" sp="200000"/>
              </a:custDash>
              <a:miter lim="400000"/>
            </a:ln>
          </a:insideH>
          <a:insideV>
            <a:ln w="12700" cap="flat">
              <a:solidFill>
                <a:srgbClr val="C9C9C9"/>
              </a:solidFill>
              <a:prstDash val="solid"/>
              <a:miter lim="400000"/>
            </a:ln>
          </a:insideV>
        </a:tcBdr>
        <a:fill>
          <a:noFill/>
        </a:fill>
      </a:tcStyle>
    </a:wholeTbl>
    <a:band2H>
      <a:tcTxStyle/>
      <a:tcStyle>
        <a:tcBdr/>
        <a:fill>
          <a:solidFill>
            <a:srgbClr val="D2D2D2">
              <a:alpha val="30000"/>
            </a:srgbClr>
          </a:solidFill>
        </a:fill>
      </a:tcStyle>
    </a:band2H>
    <a:firstCol>
      <a:tcTxStyle b="off" i="off">
        <a:font>
          <a:latin typeface="Helvetica Neue Medium"/>
          <a:ea typeface="Helvetica Neue Medium"/>
          <a:cs typeface="Helvetica Neue Medium"/>
        </a:font>
        <a:srgbClr val="555555"/>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C9C9C9"/>
              </a:solidFill>
              <a:prstDash val="solid"/>
              <a:miter lim="400000"/>
            </a:ln>
          </a:top>
          <a:bottom>
            <a:ln w="12700" cap="flat">
              <a:solidFill>
                <a:srgbClr val="C9C9C9"/>
              </a:solidFill>
              <a:prstDash val="solid"/>
              <a:miter lim="400000"/>
            </a:ln>
          </a:bottom>
          <a:insideH>
            <a:ln w="12700" cap="flat">
              <a:solidFill>
                <a:srgbClr val="C9C9C9"/>
              </a:solidFill>
              <a:prstDash val="solid"/>
              <a:miter lim="400000"/>
            </a:ln>
          </a:insideH>
          <a:insideV>
            <a:ln w="12700" cap="flat">
              <a:solidFill>
                <a:srgbClr val="C9C9C9"/>
              </a:solidFill>
              <a:prstDash val="solid"/>
              <a:miter lim="400000"/>
            </a:ln>
          </a:insideV>
        </a:tcBdr>
        <a:fill>
          <a:noFill/>
        </a:fill>
      </a:tcStyle>
    </a:firstCol>
    <a:lastRow>
      <a:tcTxStyle b="off" i="off">
        <a:font>
          <a:latin typeface="Helvetica Neue Medium"/>
          <a:ea typeface="Helvetica Neue Medium"/>
          <a:cs typeface="Helvetica Neue Medium"/>
        </a:font>
        <a:srgbClr val="555555"/>
      </a:tcTxStyle>
      <a:tcStyle>
        <a:tcBdr>
          <a:left>
            <a:ln w="12700" cap="flat">
              <a:solidFill>
                <a:srgbClr val="C9C9C9"/>
              </a:solidFill>
              <a:prstDash val="solid"/>
              <a:miter lim="400000"/>
            </a:ln>
          </a:left>
          <a:right>
            <a:ln w="12700" cap="flat">
              <a:solidFill>
                <a:srgbClr val="C9C9C9"/>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C9C9C9"/>
              </a:solidFill>
              <a:prstDash val="solid"/>
              <a:miter lim="400000"/>
            </a:ln>
          </a:insideH>
          <a:insideV>
            <a:ln w="12700" cap="flat">
              <a:solidFill>
                <a:srgbClr val="C9C9C9"/>
              </a:solidFill>
              <a:prstDash val="solid"/>
              <a:miter lim="400000"/>
            </a:ln>
          </a:insideV>
        </a:tcBdr>
        <a:fill>
          <a:noFill/>
        </a:fill>
      </a:tcStyle>
    </a:lastRow>
    <a:firstRow>
      <a:tcTxStyle b="off" i="off">
        <a:font>
          <a:latin typeface="Helvetica Neue Medium"/>
          <a:ea typeface="Helvetica Neue Medium"/>
          <a:cs typeface="Helvetica Neue Medium"/>
        </a:font>
        <a:srgbClr val="555555"/>
      </a:tcTxStyle>
      <a:tcStyle>
        <a:tcBdr>
          <a:left>
            <a:ln w="12700" cap="flat">
              <a:solidFill>
                <a:srgbClr val="C9C9C9"/>
              </a:solidFill>
              <a:prstDash val="solid"/>
              <a:miter lim="400000"/>
            </a:ln>
          </a:left>
          <a:right>
            <a:ln w="12700" cap="flat">
              <a:solidFill>
                <a:srgbClr val="C9C9C9"/>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C9C9C9"/>
              </a:solidFill>
              <a:prstDash val="solid"/>
              <a:miter lim="400000"/>
            </a:ln>
          </a:insideH>
          <a:insideV>
            <a:ln w="12700" cap="flat">
              <a:solidFill>
                <a:srgbClr val="C9C9C9"/>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588" autoAdjust="0"/>
  </p:normalViewPr>
  <p:slideViewPr>
    <p:cSldViewPr>
      <p:cViewPr varScale="1">
        <p:scale>
          <a:sx n="78" d="100"/>
          <a:sy n="78" d="100"/>
        </p:scale>
        <p:origin x="3730" y="72"/>
      </p:cViewPr>
      <p:guideLst>
        <p:guide orient="horz" pos="3072"/>
        <p:guide pos="409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4" name="Shape 124"/>
          <p:cNvSpPr>
            <a:spLocks noGrp="1" noRot="1" noChangeAspect="1"/>
          </p:cNvSpPr>
          <p:nvPr>
            <p:ph type="sldImg"/>
          </p:nvPr>
        </p:nvSpPr>
        <p:spPr>
          <a:xfrm>
            <a:off x="1143000" y="685800"/>
            <a:ext cx="4572000" cy="3429000"/>
          </a:xfrm>
          <a:prstGeom prst="rect">
            <a:avLst/>
          </a:prstGeom>
        </p:spPr>
        <p:txBody>
          <a:bodyPr/>
          <a:lstStyle/>
          <a:p>
            <a:endParaRPr/>
          </a:p>
        </p:txBody>
      </p:sp>
      <p:sp>
        <p:nvSpPr>
          <p:cNvPr id="125" name="Shape 125"/>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513474725"/>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mj-lt"/>
        <a:ea typeface="+mj-ea"/>
        <a:cs typeface="+mj-cs"/>
        <a:sym typeface="Helvetica Neue"/>
      </a:defRPr>
    </a:lvl1pPr>
    <a:lvl2pPr indent="228600" defTabSz="457200" latinLnBrk="0">
      <a:lnSpc>
        <a:spcPct val="117999"/>
      </a:lnSpc>
      <a:defRPr sz="2200">
        <a:latin typeface="+mj-lt"/>
        <a:ea typeface="+mj-ea"/>
        <a:cs typeface="+mj-cs"/>
        <a:sym typeface="Helvetica Neue"/>
      </a:defRPr>
    </a:lvl2pPr>
    <a:lvl3pPr indent="457200" defTabSz="457200" latinLnBrk="0">
      <a:lnSpc>
        <a:spcPct val="117999"/>
      </a:lnSpc>
      <a:defRPr sz="2200">
        <a:latin typeface="+mj-lt"/>
        <a:ea typeface="+mj-ea"/>
        <a:cs typeface="+mj-cs"/>
        <a:sym typeface="Helvetica Neue"/>
      </a:defRPr>
    </a:lvl3pPr>
    <a:lvl4pPr indent="685800" defTabSz="457200" latinLnBrk="0">
      <a:lnSpc>
        <a:spcPct val="117999"/>
      </a:lnSpc>
      <a:defRPr sz="2200">
        <a:latin typeface="+mj-lt"/>
        <a:ea typeface="+mj-ea"/>
        <a:cs typeface="+mj-cs"/>
        <a:sym typeface="Helvetica Neue"/>
      </a:defRPr>
    </a:lvl4pPr>
    <a:lvl5pPr indent="914400" defTabSz="457200" latinLnBrk="0">
      <a:lnSpc>
        <a:spcPct val="117999"/>
      </a:lnSpc>
      <a:defRPr sz="2200">
        <a:latin typeface="+mj-lt"/>
        <a:ea typeface="+mj-ea"/>
        <a:cs typeface="+mj-cs"/>
        <a:sym typeface="Helvetica Neue"/>
      </a:defRPr>
    </a:lvl5pPr>
    <a:lvl6pPr indent="1143000" defTabSz="457200" latinLnBrk="0">
      <a:lnSpc>
        <a:spcPct val="117999"/>
      </a:lnSpc>
      <a:defRPr sz="2200">
        <a:latin typeface="+mj-lt"/>
        <a:ea typeface="+mj-ea"/>
        <a:cs typeface="+mj-cs"/>
        <a:sym typeface="Helvetica Neue"/>
      </a:defRPr>
    </a:lvl6pPr>
    <a:lvl7pPr indent="1371600" defTabSz="457200" latinLnBrk="0">
      <a:lnSpc>
        <a:spcPct val="117999"/>
      </a:lnSpc>
      <a:defRPr sz="2200">
        <a:latin typeface="+mj-lt"/>
        <a:ea typeface="+mj-ea"/>
        <a:cs typeface="+mj-cs"/>
        <a:sym typeface="Helvetica Neue"/>
      </a:defRPr>
    </a:lvl7pPr>
    <a:lvl8pPr indent="1600200" defTabSz="457200" latinLnBrk="0">
      <a:lnSpc>
        <a:spcPct val="117999"/>
      </a:lnSpc>
      <a:defRPr sz="2200">
        <a:latin typeface="+mj-lt"/>
        <a:ea typeface="+mj-ea"/>
        <a:cs typeface="+mj-cs"/>
        <a:sym typeface="Helvetica Neue"/>
      </a:defRPr>
    </a:lvl8pPr>
    <a:lvl9pPr indent="1828800" defTabSz="457200" latinLnBrk="0">
      <a:lnSpc>
        <a:spcPct val="117999"/>
      </a:lnSpc>
      <a:defRPr sz="2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re et sous-titre">
    <p:spTree>
      <p:nvGrpSpPr>
        <p:cNvPr id="1" name=""/>
        <p:cNvGrpSpPr/>
        <p:nvPr/>
      </p:nvGrpSpPr>
      <p:grpSpPr>
        <a:xfrm>
          <a:off x="0" y="0"/>
          <a:ext cx="0" cy="0"/>
          <a:chOff x="0" y="0"/>
          <a:chExt cx="0" cy="0"/>
        </a:xfrm>
      </p:grpSpPr>
      <p:sp>
        <p:nvSpPr>
          <p:cNvPr id="12" name="Ligne"/>
          <p:cNvSpPr/>
          <p:nvPr/>
        </p:nvSpPr>
        <p:spPr>
          <a:xfrm>
            <a:off x="571500" y="4749800"/>
            <a:ext cx="11868094" cy="129"/>
          </a:xfrm>
          <a:prstGeom prst="line">
            <a:avLst/>
          </a:prstGeom>
          <a:ln w="12700">
            <a:solidFill>
              <a:srgbClr val="9A9A9A"/>
            </a:solidFill>
            <a:miter lim="400000"/>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13" name="Texte du titre"/>
          <p:cNvSpPr txBox="1">
            <a:spLocks noGrp="1"/>
          </p:cNvSpPr>
          <p:nvPr>
            <p:ph type="title"/>
          </p:nvPr>
        </p:nvSpPr>
        <p:spPr>
          <a:xfrm>
            <a:off x="571500" y="1320800"/>
            <a:ext cx="11861800" cy="3175000"/>
          </a:xfrm>
          <a:prstGeom prst="rect">
            <a:avLst/>
          </a:prstGeom>
        </p:spPr>
        <p:txBody>
          <a:bodyPr/>
          <a:lstStyle/>
          <a:p>
            <a:r>
              <a:t>Texte du titre</a:t>
            </a:r>
          </a:p>
        </p:txBody>
      </p:sp>
      <p:sp>
        <p:nvSpPr>
          <p:cNvPr id="14" name="Texte niveau 1…"/>
          <p:cNvSpPr txBox="1">
            <a:spLocks noGrp="1"/>
          </p:cNvSpPr>
          <p:nvPr>
            <p:ph type="body" sz="quarter" idx="1"/>
          </p:nvPr>
        </p:nvSpPr>
        <p:spPr>
          <a:xfrm>
            <a:off x="571500" y="5016500"/>
            <a:ext cx="11861800" cy="1016000"/>
          </a:xfrm>
          <a:prstGeom prst="rect">
            <a:avLst/>
          </a:prstGeom>
        </p:spPr>
        <p:txBody>
          <a:bodyPr/>
          <a:lstStyle>
            <a:lvl1pPr marL="0" indent="0">
              <a:spcBef>
                <a:spcPts val="0"/>
              </a:spcBef>
              <a:buSzTx/>
              <a:buFontTx/>
              <a:buNone/>
              <a:defRPr sz="2600">
                <a:latin typeface="+mj-lt"/>
                <a:ea typeface="+mj-ea"/>
                <a:cs typeface="+mj-cs"/>
                <a:sym typeface="Helvetica Neue"/>
              </a:defRPr>
            </a:lvl1pPr>
            <a:lvl2pPr marL="0" indent="0">
              <a:spcBef>
                <a:spcPts val="0"/>
              </a:spcBef>
              <a:buSzTx/>
              <a:buFontTx/>
              <a:buNone/>
              <a:defRPr sz="2600">
                <a:latin typeface="+mj-lt"/>
                <a:ea typeface="+mj-ea"/>
                <a:cs typeface="+mj-cs"/>
                <a:sym typeface="Helvetica Neue"/>
              </a:defRPr>
            </a:lvl2pPr>
            <a:lvl3pPr marL="0" indent="0">
              <a:spcBef>
                <a:spcPts val="0"/>
              </a:spcBef>
              <a:buSzTx/>
              <a:buFontTx/>
              <a:buNone/>
              <a:defRPr sz="2600">
                <a:latin typeface="+mj-lt"/>
                <a:ea typeface="+mj-ea"/>
                <a:cs typeface="+mj-cs"/>
                <a:sym typeface="Helvetica Neue"/>
              </a:defRPr>
            </a:lvl3pPr>
            <a:lvl4pPr marL="0" indent="0">
              <a:spcBef>
                <a:spcPts val="0"/>
              </a:spcBef>
              <a:buSzTx/>
              <a:buFontTx/>
              <a:buNone/>
              <a:defRPr sz="2600">
                <a:latin typeface="+mj-lt"/>
                <a:ea typeface="+mj-ea"/>
                <a:cs typeface="+mj-cs"/>
                <a:sym typeface="Helvetica Neue"/>
              </a:defRPr>
            </a:lvl4pPr>
            <a:lvl5pPr marL="0" indent="0">
              <a:spcBef>
                <a:spcPts val="0"/>
              </a:spcBef>
              <a:buSzTx/>
              <a:buFontTx/>
              <a:buNone/>
              <a:defRPr sz="2600">
                <a:latin typeface="+mj-lt"/>
                <a:ea typeface="+mj-ea"/>
                <a:cs typeface="+mj-cs"/>
                <a:sym typeface="Helvetica Neue"/>
              </a:defRPr>
            </a:lvl5pPr>
          </a:lstStyle>
          <a:p>
            <a:r>
              <a:t>Texte niveau 1</a:t>
            </a:r>
          </a:p>
          <a:p>
            <a:pPr lvl="1"/>
            <a:r>
              <a:t>Texte niveau 2</a:t>
            </a:r>
          </a:p>
          <a:p>
            <a:pPr lvl="2"/>
            <a:r>
              <a:t>Texte niveau 3</a:t>
            </a:r>
          </a:p>
          <a:p>
            <a:pPr lvl="3"/>
            <a:r>
              <a:t>Texte niveau 4</a:t>
            </a:r>
          </a:p>
          <a:p>
            <a:pPr lvl="4"/>
            <a:r>
              <a:t>Texte niveau 5</a:t>
            </a:r>
          </a:p>
        </p:txBody>
      </p:sp>
      <p:sp>
        <p:nvSpPr>
          <p:cNvPr id="15" name="Numéro de diapositive"/>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Citation">
    <p:spTree>
      <p:nvGrpSpPr>
        <p:cNvPr id="1" name=""/>
        <p:cNvGrpSpPr/>
        <p:nvPr/>
      </p:nvGrpSpPr>
      <p:grpSpPr>
        <a:xfrm>
          <a:off x="0" y="0"/>
          <a:ext cx="0" cy="0"/>
          <a:chOff x="0" y="0"/>
          <a:chExt cx="0" cy="0"/>
        </a:xfrm>
      </p:grpSpPr>
      <p:sp>
        <p:nvSpPr>
          <p:cNvPr id="101" name="-Gilles Allain"/>
          <p:cNvSpPr txBox="1">
            <a:spLocks noGrp="1"/>
          </p:cNvSpPr>
          <p:nvPr>
            <p:ph type="body" sz="quarter" idx="13"/>
          </p:nvPr>
        </p:nvSpPr>
        <p:spPr>
          <a:xfrm>
            <a:off x="1270000" y="6362700"/>
            <a:ext cx="10464800" cy="498422"/>
          </a:xfrm>
          <a:prstGeom prst="rect">
            <a:avLst/>
          </a:prstGeom>
        </p:spPr>
        <p:txBody>
          <a:bodyPr>
            <a:spAutoFit/>
          </a:bodyPr>
          <a:lstStyle>
            <a:lvl1pPr marL="0" indent="0" algn="ctr" defTabSz="457200">
              <a:spcBef>
                <a:spcPts val="0"/>
              </a:spcBef>
              <a:buSzTx/>
              <a:buFontTx/>
              <a:buNone/>
              <a:defRPr sz="2600">
                <a:solidFill>
                  <a:srgbClr val="000000"/>
                </a:solidFill>
                <a:latin typeface="Helvetica Neue Medium"/>
                <a:ea typeface="Helvetica Neue Medium"/>
                <a:cs typeface="Helvetica Neue Medium"/>
                <a:sym typeface="Helvetica Neue Medium"/>
              </a:defRPr>
            </a:lvl1pPr>
          </a:lstStyle>
          <a:p>
            <a:r>
              <a:t>-Gilles Allain</a:t>
            </a:r>
          </a:p>
        </p:txBody>
      </p:sp>
      <p:sp>
        <p:nvSpPr>
          <p:cNvPr id="102" name="« Saisissez une citation ici. »"/>
          <p:cNvSpPr txBox="1">
            <a:spLocks noGrp="1"/>
          </p:cNvSpPr>
          <p:nvPr>
            <p:ph type="body" sz="quarter" idx="14"/>
          </p:nvPr>
        </p:nvSpPr>
        <p:spPr>
          <a:xfrm>
            <a:off x="1270000" y="4292600"/>
            <a:ext cx="10464800" cy="711200"/>
          </a:xfrm>
          <a:prstGeom prst="rect">
            <a:avLst/>
          </a:prstGeom>
        </p:spPr>
        <p:txBody>
          <a:bodyPr anchor="ctr">
            <a:spAutoFit/>
          </a:bodyPr>
          <a:lstStyle>
            <a:lvl1pPr marL="0" indent="0" algn="ctr" defTabSz="457200">
              <a:spcBef>
                <a:spcPts val="2400"/>
              </a:spcBef>
              <a:buSzTx/>
              <a:buFontTx/>
              <a:buNone/>
              <a:defRPr sz="4000"/>
            </a:lvl1pPr>
          </a:lstStyle>
          <a:p>
            <a:r>
              <a:t>« Saisissez une citation ici. »</a:t>
            </a:r>
          </a:p>
        </p:txBody>
      </p:sp>
      <p:sp>
        <p:nvSpPr>
          <p:cNvPr id="103" name="Numéro de diapositive"/>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Photo">
    <p:spTree>
      <p:nvGrpSpPr>
        <p:cNvPr id="1" name=""/>
        <p:cNvGrpSpPr/>
        <p:nvPr/>
      </p:nvGrpSpPr>
      <p:grpSpPr>
        <a:xfrm>
          <a:off x="0" y="0"/>
          <a:ext cx="0" cy="0"/>
          <a:chOff x="0" y="0"/>
          <a:chExt cx="0" cy="0"/>
        </a:xfrm>
      </p:grpSpPr>
      <p:sp>
        <p:nvSpPr>
          <p:cNvPr id="110" name="Image"/>
          <p:cNvSpPr>
            <a:spLocks noGrp="1"/>
          </p:cNvSpPr>
          <p:nvPr>
            <p:ph type="pic" idx="13"/>
          </p:nvPr>
        </p:nvSpPr>
        <p:spPr>
          <a:xfrm>
            <a:off x="0" y="0"/>
            <a:ext cx="13004800" cy="9753600"/>
          </a:xfrm>
          <a:prstGeom prst="rect">
            <a:avLst/>
          </a:prstGeom>
        </p:spPr>
        <p:txBody>
          <a:bodyPr lIns="91439" tIns="45719" rIns="91439" bIns="45719">
            <a:noAutofit/>
          </a:bodyPr>
          <a:lstStyle/>
          <a:p>
            <a:endParaRPr/>
          </a:p>
        </p:txBody>
      </p:sp>
      <p:sp>
        <p:nvSpPr>
          <p:cNvPr id="111" name="Numéro de diapositive"/>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Vierge">
    <p:spTree>
      <p:nvGrpSpPr>
        <p:cNvPr id="1" name=""/>
        <p:cNvGrpSpPr/>
        <p:nvPr/>
      </p:nvGrpSpPr>
      <p:grpSpPr>
        <a:xfrm>
          <a:off x="0" y="0"/>
          <a:ext cx="0" cy="0"/>
          <a:chOff x="0" y="0"/>
          <a:chExt cx="0" cy="0"/>
        </a:xfrm>
      </p:grpSpPr>
      <p:sp>
        <p:nvSpPr>
          <p:cNvPr id="118" name="Numéro de diapositive"/>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Photo - Horizontale">
    <p:spTree>
      <p:nvGrpSpPr>
        <p:cNvPr id="1" name=""/>
        <p:cNvGrpSpPr/>
        <p:nvPr/>
      </p:nvGrpSpPr>
      <p:grpSpPr>
        <a:xfrm>
          <a:off x="0" y="0"/>
          <a:ext cx="0" cy="0"/>
          <a:chOff x="0" y="0"/>
          <a:chExt cx="0" cy="0"/>
        </a:xfrm>
      </p:grpSpPr>
      <p:sp>
        <p:nvSpPr>
          <p:cNvPr id="22" name="Ligne"/>
          <p:cNvSpPr/>
          <p:nvPr/>
        </p:nvSpPr>
        <p:spPr>
          <a:xfrm>
            <a:off x="7543800" y="7975599"/>
            <a:ext cx="1" cy="1422529"/>
          </a:xfrm>
          <a:prstGeom prst="line">
            <a:avLst/>
          </a:prstGeom>
          <a:ln w="12700">
            <a:solidFill>
              <a:srgbClr val="9A9A9A"/>
            </a:solidFill>
            <a:miter lim="400000"/>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23" name="Image"/>
          <p:cNvSpPr>
            <a:spLocks noGrp="1"/>
          </p:cNvSpPr>
          <p:nvPr>
            <p:ph type="pic" idx="13"/>
          </p:nvPr>
        </p:nvSpPr>
        <p:spPr>
          <a:xfrm>
            <a:off x="0" y="0"/>
            <a:ext cx="13004800" cy="7594600"/>
          </a:xfrm>
          <a:prstGeom prst="rect">
            <a:avLst/>
          </a:prstGeom>
        </p:spPr>
        <p:txBody>
          <a:bodyPr lIns="91439" tIns="45719" rIns="91439" bIns="45719">
            <a:noAutofit/>
          </a:bodyPr>
          <a:lstStyle/>
          <a:p>
            <a:endParaRPr/>
          </a:p>
        </p:txBody>
      </p:sp>
      <p:sp>
        <p:nvSpPr>
          <p:cNvPr id="24" name="Texte du titre"/>
          <p:cNvSpPr txBox="1">
            <a:spLocks noGrp="1"/>
          </p:cNvSpPr>
          <p:nvPr>
            <p:ph type="title"/>
          </p:nvPr>
        </p:nvSpPr>
        <p:spPr>
          <a:xfrm>
            <a:off x="1409700" y="7785100"/>
            <a:ext cx="5791200" cy="1701800"/>
          </a:xfrm>
          <a:prstGeom prst="rect">
            <a:avLst/>
          </a:prstGeom>
        </p:spPr>
        <p:txBody>
          <a:bodyPr anchor="ctr"/>
          <a:lstStyle>
            <a:lvl1pPr algn="r">
              <a:defRPr sz="4200">
                <a:solidFill>
                  <a:srgbClr val="000000"/>
                </a:solidFill>
                <a:latin typeface="+mn-lt"/>
                <a:ea typeface="+mn-ea"/>
                <a:cs typeface="+mn-cs"/>
                <a:sym typeface="Helvetica Neue Light"/>
              </a:defRPr>
            </a:lvl1pPr>
          </a:lstStyle>
          <a:p>
            <a:r>
              <a:t>Texte du titre</a:t>
            </a:r>
          </a:p>
        </p:txBody>
      </p:sp>
      <p:sp>
        <p:nvSpPr>
          <p:cNvPr id="25" name="Texte niveau 1…"/>
          <p:cNvSpPr txBox="1">
            <a:spLocks noGrp="1"/>
          </p:cNvSpPr>
          <p:nvPr>
            <p:ph type="body" sz="quarter" idx="1"/>
          </p:nvPr>
        </p:nvSpPr>
        <p:spPr>
          <a:xfrm>
            <a:off x="7848600" y="8470900"/>
            <a:ext cx="4953000" cy="508000"/>
          </a:xfrm>
          <a:prstGeom prst="rect">
            <a:avLst/>
          </a:prstGeom>
        </p:spPr>
        <p:txBody>
          <a:bodyPr/>
          <a:lstStyle>
            <a:lvl1pPr marL="0" indent="0">
              <a:spcBef>
                <a:spcPts val="0"/>
              </a:spcBef>
              <a:buSzTx/>
              <a:buFontTx/>
              <a:buNone/>
              <a:defRPr sz="2600">
                <a:latin typeface="+mj-lt"/>
                <a:ea typeface="+mj-ea"/>
                <a:cs typeface="+mj-cs"/>
                <a:sym typeface="Helvetica Neue"/>
              </a:defRPr>
            </a:lvl1pPr>
            <a:lvl2pPr marL="0" indent="0">
              <a:spcBef>
                <a:spcPts val="0"/>
              </a:spcBef>
              <a:buSzTx/>
              <a:buFontTx/>
              <a:buNone/>
              <a:defRPr sz="2600">
                <a:latin typeface="+mj-lt"/>
                <a:ea typeface="+mj-ea"/>
                <a:cs typeface="+mj-cs"/>
                <a:sym typeface="Helvetica Neue"/>
              </a:defRPr>
            </a:lvl2pPr>
            <a:lvl3pPr marL="0" indent="0">
              <a:spcBef>
                <a:spcPts val="0"/>
              </a:spcBef>
              <a:buSzTx/>
              <a:buFontTx/>
              <a:buNone/>
              <a:defRPr sz="2600">
                <a:latin typeface="+mj-lt"/>
                <a:ea typeface="+mj-ea"/>
                <a:cs typeface="+mj-cs"/>
                <a:sym typeface="Helvetica Neue"/>
              </a:defRPr>
            </a:lvl3pPr>
            <a:lvl4pPr marL="0" indent="0">
              <a:spcBef>
                <a:spcPts val="0"/>
              </a:spcBef>
              <a:buSzTx/>
              <a:buFontTx/>
              <a:buNone/>
              <a:defRPr sz="2600">
                <a:latin typeface="+mj-lt"/>
                <a:ea typeface="+mj-ea"/>
                <a:cs typeface="+mj-cs"/>
                <a:sym typeface="Helvetica Neue"/>
              </a:defRPr>
            </a:lvl4pPr>
            <a:lvl5pPr marL="0" indent="0">
              <a:spcBef>
                <a:spcPts val="0"/>
              </a:spcBef>
              <a:buSzTx/>
              <a:buFontTx/>
              <a:buNone/>
              <a:defRPr sz="2600">
                <a:latin typeface="+mj-lt"/>
                <a:ea typeface="+mj-ea"/>
                <a:cs typeface="+mj-cs"/>
                <a:sym typeface="Helvetica Neue"/>
              </a:defRPr>
            </a:lvl5pPr>
          </a:lstStyle>
          <a:p>
            <a:r>
              <a:t>Texte niveau 1</a:t>
            </a:r>
          </a:p>
          <a:p>
            <a:pPr lvl="1"/>
            <a:r>
              <a:t>Texte niveau 2</a:t>
            </a:r>
          </a:p>
          <a:p>
            <a:pPr lvl="2"/>
            <a:r>
              <a:t>Texte niveau 3</a:t>
            </a:r>
          </a:p>
          <a:p>
            <a:pPr lvl="3"/>
            <a:r>
              <a:t>Texte niveau 4</a:t>
            </a:r>
          </a:p>
          <a:p>
            <a:pPr lvl="4"/>
            <a:r>
              <a:t>Texte niveau 5</a:t>
            </a:r>
          </a:p>
        </p:txBody>
      </p:sp>
      <p:sp>
        <p:nvSpPr>
          <p:cNvPr id="26" name="Numéro de diapositive"/>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Titre - Centré">
    <p:spTree>
      <p:nvGrpSpPr>
        <p:cNvPr id="1" name=""/>
        <p:cNvGrpSpPr/>
        <p:nvPr/>
      </p:nvGrpSpPr>
      <p:grpSpPr>
        <a:xfrm>
          <a:off x="0" y="0"/>
          <a:ext cx="0" cy="0"/>
          <a:chOff x="0" y="0"/>
          <a:chExt cx="0" cy="0"/>
        </a:xfrm>
      </p:grpSpPr>
      <p:sp>
        <p:nvSpPr>
          <p:cNvPr id="33" name="Texte du titre"/>
          <p:cNvSpPr txBox="1">
            <a:spLocks noGrp="1"/>
          </p:cNvSpPr>
          <p:nvPr>
            <p:ph type="title"/>
          </p:nvPr>
        </p:nvSpPr>
        <p:spPr>
          <a:xfrm>
            <a:off x="571500" y="3289300"/>
            <a:ext cx="11861800" cy="3175000"/>
          </a:xfrm>
          <a:prstGeom prst="rect">
            <a:avLst/>
          </a:prstGeom>
        </p:spPr>
        <p:txBody>
          <a:bodyPr anchor="ctr"/>
          <a:lstStyle/>
          <a:p>
            <a:r>
              <a:t>Texte du titre</a:t>
            </a:r>
          </a:p>
        </p:txBody>
      </p:sp>
      <p:sp>
        <p:nvSpPr>
          <p:cNvPr id="34" name="Numéro de diapositive"/>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Photo - Verticale">
    <p:spTree>
      <p:nvGrpSpPr>
        <p:cNvPr id="1" name=""/>
        <p:cNvGrpSpPr/>
        <p:nvPr/>
      </p:nvGrpSpPr>
      <p:grpSpPr>
        <a:xfrm>
          <a:off x="0" y="0"/>
          <a:ext cx="0" cy="0"/>
          <a:chOff x="0" y="0"/>
          <a:chExt cx="0" cy="0"/>
        </a:xfrm>
      </p:grpSpPr>
      <p:sp>
        <p:nvSpPr>
          <p:cNvPr id="41" name="Ligne"/>
          <p:cNvSpPr/>
          <p:nvPr/>
        </p:nvSpPr>
        <p:spPr>
          <a:xfrm>
            <a:off x="571500" y="4864100"/>
            <a:ext cx="5334476" cy="58"/>
          </a:xfrm>
          <a:prstGeom prst="line">
            <a:avLst/>
          </a:prstGeom>
          <a:ln w="12700">
            <a:solidFill>
              <a:srgbClr val="9A9A9A"/>
            </a:solidFill>
            <a:miter lim="400000"/>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2" name="Image"/>
          <p:cNvSpPr>
            <a:spLocks noGrp="1"/>
          </p:cNvSpPr>
          <p:nvPr>
            <p:ph type="pic" idx="13"/>
          </p:nvPr>
        </p:nvSpPr>
        <p:spPr>
          <a:xfrm>
            <a:off x="6502400" y="0"/>
            <a:ext cx="6502400" cy="9753600"/>
          </a:xfrm>
          <a:prstGeom prst="rect">
            <a:avLst/>
          </a:prstGeom>
        </p:spPr>
        <p:txBody>
          <a:bodyPr lIns="91439" tIns="45719" rIns="91439" bIns="45719">
            <a:noAutofit/>
          </a:bodyPr>
          <a:lstStyle/>
          <a:p>
            <a:endParaRPr/>
          </a:p>
        </p:txBody>
      </p:sp>
      <p:sp>
        <p:nvSpPr>
          <p:cNvPr id="43" name="Texte du titre"/>
          <p:cNvSpPr txBox="1">
            <a:spLocks noGrp="1"/>
          </p:cNvSpPr>
          <p:nvPr>
            <p:ph type="title"/>
          </p:nvPr>
        </p:nvSpPr>
        <p:spPr>
          <a:xfrm>
            <a:off x="571500" y="1435100"/>
            <a:ext cx="5334000" cy="3175000"/>
          </a:xfrm>
          <a:prstGeom prst="rect">
            <a:avLst/>
          </a:prstGeom>
        </p:spPr>
        <p:txBody>
          <a:bodyPr/>
          <a:lstStyle/>
          <a:p>
            <a:r>
              <a:t>Texte du titre</a:t>
            </a:r>
          </a:p>
        </p:txBody>
      </p:sp>
      <p:sp>
        <p:nvSpPr>
          <p:cNvPr id="44" name="Texte niveau 1…"/>
          <p:cNvSpPr txBox="1">
            <a:spLocks noGrp="1"/>
          </p:cNvSpPr>
          <p:nvPr>
            <p:ph type="body" sz="quarter" idx="1"/>
          </p:nvPr>
        </p:nvSpPr>
        <p:spPr>
          <a:xfrm>
            <a:off x="571500" y="5130800"/>
            <a:ext cx="5334000" cy="3175000"/>
          </a:xfrm>
          <a:prstGeom prst="rect">
            <a:avLst/>
          </a:prstGeom>
        </p:spPr>
        <p:txBody>
          <a:bodyPr/>
          <a:lstStyle>
            <a:lvl1pPr marL="0" indent="0">
              <a:spcBef>
                <a:spcPts val="0"/>
              </a:spcBef>
              <a:buSzTx/>
              <a:buFontTx/>
              <a:buNone/>
              <a:defRPr sz="2600">
                <a:latin typeface="+mj-lt"/>
                <a:ea typeface="+mj-ea"/>
                <a:cs typeface="+mj-cs"/>
                <a:sym typeface="Helvetica Neue"/>
              </a:defRPr>
            </a:lvl1pPr>
            <a:lvl2pPr marL="0" indent="0">
              <a:spcBef>
                <a:spcPts val="0"/>
              </a:spcBef>
              <a:buSzTx/>
              <a:buFontTx/>
              <a:buNone/>
              <a:defRPr sz="2600">
                <a:latin typeface="+mj-lt"/>
                <a:ea typeface="+mj-ea"/>
                <a:cs typeface="+mj-cs"/>
                <a:sym typeface="Helvetica Neue"/>
              </a:defRPr>
            </a:lvl2pPr>
            <a:lvl3pPr marL="0" indent="0">
              <a:spcBef>
                <a:spcPts val="0"/>
              </a:spcBef>
              <a:buSzTx/>
              <a:buFontTx/>
              <a:buNone/>
              <a:defRPr sz="2600">
                <a:latin typeface="+mj-lt"/>
                <a:ea typeface="+mj-ea"/>
                <a:cs typeface="+mj-cs"/>
                <a:sym typeface="Helvetica Neue"/>
              </a:defRPr>
            </a:lvl3pPr>
            <a:lvl4pPr marL="0" indent="0">
              <a:spcBef>
                <a:spcPts val="0"/>
              </a:spcBef>
              <a:buSzTx/>
              <a:buFontTx/>
              <a:buNone/>
              <a:defRPr sz="2600">
                <a:latin typeface="+mj-lt"/>
                <a:ea typeface="+mj-ea"/>
                <a:cs typeface="+mj-cs"/>
                <a:sym typeface="Helvetica Neue"/>
              </a:defRPr>
            </a:lvl4pPr>
            <a:lvl5pPr marL="0" indent="0">
              <a:spcBef>
                <a:spcPts val="0"/>
              </a:spcBef>
              <a:buSzTx/>
              <a:buFontTx/>
              <a:buNone/>
              <a:defRPr sz="2600">
                <a:latin typeface="+mj-lt"/>
                <a:ea typeface="+mj-ea"/>
                <a:cs typeface="+mj-cs"/>
                <a:sym typeface="Helvetica Neue"/>
              </a:defRPr>
            </a:lvl5pPr>
          </a:lstStyle>
          <a:p>
            <a:r>
              <a:t>Texte niveau 1</a:t>
            </a:r>
          </a:p>
          <a:p>
            <a:pPr lvl="1"/>
            <a:r>
              <a:t>Texte niveau 2</a:t>
            </a:r>
          </a:p>
          <a:p>
            <a:pPr lvl="2"/>
            <a:r>
              <a:t>Texte niveau 3</a:t>
            </a:r>
          </a:p>
          <a:p>
            <a:pPr lvl="3"/>
            <a:r>
              <a:t>Texte niveau 4</a:t>
            </a:r>
          </a:p>
          <a:p>
            <a:pPr lvl="4"/>
            <a:r>
              <a:t>Texte niveau 5</a:t>
            </a:r>
          </a:p>
        </p:txBody>
      </p:sp>
      <p:sp>
        <p:nvSpPr>
          <p:cNvPr id="45" name="Numéro de diapositive"/>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re - Haut">
    <p:spTree>
      <p:nvGrpSpPr>
        <p:cNvPr id="1" name=""/>
        <p:cNvGrpSpPr/>
        <p:nvPr/>
      </p:nvGrpSpPr>
      <p:grpSpPr>
        <a:xfrm>
          <a:off x="0" y="0"/>
          <a:ext cx="0" cy="0"/>
          <a:chOff x="0" y="0"/>
          <a:chExt cx="0" cy="0"/>
        </a:xfrm>
      </p:grpSpPr>
      <p:sp>
        <p:nvSpPr>
          <p:cNvPr id="52" name="Texte du titre"/>
          <p:cNvSpPr txBox="1">
            <a:spLocks noGrp="1"/>
          </p:cNvSpPr>
          <p:nvPr>
            <p:ph type="title"/>
          </p:nvPr>
        </p:nvSpPr>
        <p:spPr>
          <a:prstGeom prst="rect">
            <a:avLst/>
          </a:prstGeom>
        </p:spPr>
        <p:txBody>
          <a:bodyPr/>
          <a:lstStyle/>
          <a:p>
            <a:r>
              <a:t>Texte du titre</a:t>
            </a:r>
          </a:p>
        </p:txBody>
      </p:sp>
      <p:sp>
        <p:nvSpPr>
          <p:cNvPr id="53" name="Numéro de diapositive"/>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re et puces">
    <p:spTree>
      <p:nvGrpSpPr>
        <p:cNvPr id="1" name=""/>
        <p:cNvGrpSpPr/>
        <p:nvPr/>
      </p:nvGrpSpPr>
      <p:grpSpPr>
        <a:xfrm>
          <a:off x="0" y="0"/>
          <a:ext cx="0" cy="0"/>
          <a:chOff x="0" y="0"/>
          <a:chExt cx="0" cy="0"/>
        </a:xfrm>
      </p:grpSpPr>
      <p:sp>
        <p:nvSpPr>
          <p:cNvPr id="60" name="Texte du titre"/>
          <p:cNvSpPr txBox="1">
            <a:spLocks noGrp="1"/>
          </p:cNvSpPr>
          <p:nvPr>
            <p:ph type="title"/>
          </p:nvPr>
        </p:nvSpPr>
        <p:spPr>
          <a:prstGeom prst="rect">
            <a:avLst/>
          </a:prstGeom>
        </p:spPr>
        <p:txBody>
          <a:bodyPr/>
          <a:lstStyle/>
          <a:p>
            <a:r>
              <a:t>Texte du titre</a:t>
            </a:r>
          </a:p>
        </p:txBody>
      </p:sp>
      <p:sp>
        <p:nvSpPr>
          <p:cNvPr id="61" name="Texte niveau 1…"/>
          <p:cNvSpPr txBox="1">
            <a:spLocks noGrp="1"/>
          </p:cNvSpPr>
          <p:nvPr>
            <p:ph type="body" idx="1"/>
          </p:nvPr>
        </p:nvSpPr>
        <p:spPr>
          <a:prstGeom prst="rect">
            <a:avLst/>
          </a:prstGeom>
        </p:spPr>
        <p:txBody>
          <a:bodyPr/>
          <a:lstStyle/>
          <a:p>
            <a:r>
              <a:t>Texte niveau 1</a:t>
            </a:r>
          </a:p>
          <a:p>
            <a:pPr lvl="1"/>
            <a:r>
              <a:t>Texte niveau 2</a:t>
            </a:r>
          </a:p>
          <a:p>
            <a:pPr lvl="2"/>
            <a:r>
              <a:t>Texte niveau 3</a:t>
            </a:r>
          </a:p>
          <a:p>
            <a:pPr lvl="3"/>
            <a:r>
              <a:t>Texte niveau 4</a:t>
            </a:r>
          </a:p>
          <a:p>
            <a:pPr lvl="4"/>
            <a:r>
              <a:t>Texte niveau 5</a:t>
            </a:r>
          </a:p>
        </p:txBody>
      </p:sp>
      <p:sp>
        <p:nvSpPr>
          <p:cNvPr id="62" name="Numéro de diapositive"/>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Titre, puces et photo">
    <p:spTree>
      <p:nvGrpSpPr>
        <p:cNvPr id="1" name=""/>
        <p:cNvGrpSpPr/>
        <p:nvPr/>
      </p:nvGrpSpPr>
      <p:grpSpPr>
        <a:xfrm>
          <a:off x="0" y="0"/>
          <a:ext cx="0" cy="0"/>
          <a:chOff x="0" y="0"/>
          <a:chExt cx="0" cy="0"/>
        </a:xfrm>
      </p:grpSpPr>
      <p:sp>
        <p:nvSpPr>
          <p:cNvPr id="69" name="Ligne"/>
          <p:cNvSpPr/>
          <p:nvPr/>
        </p:nvSpPr>
        <p:spPr>
          <a:xfrm>
            <a:off x="571500" y="1968500"/>
            <a:ext cx="5073394" cy="133"/>
          </a:xfrm>
          <a:prstGeom prst="line">
            <a:avLst/>
          </a:prstGeom>
          <a:ln w="12700">
            <a:solidFill>
              <a:srgbClr val="9A9A9A"/>
            </a:solidFill>
            <a:miter lim="400000"/>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70" name="Image"/>
          <p:cNvSpPr>
            <a:spLocks noGrp="1"/>
          </p:cNvSpPr>
          <p:nvPr>
            <p:ph type="pic" idx="13"/>
          </p:nvPr>
        </p:nvSpPr>
        <p:spPr>
          <a:xfrm>
            <a:off x="6502400" y="0"/>
            <a:ext cx="6502400" cy="9753600"/>
          </a:xfrm>
          <a:prstGeom prst="rect">
            <a:avLst/>
          </a:prstGeom>
        </p:spPr>
        <p:txBody>
          <a:bodyPr lIns="91439" tIns="45719" rIns="91439" bIns="45719">
            <a:noAutofit/>
          </a:bodyPr>
          <a:lstStyle/>
          <a:p>
            <a:endParaRPr/>
          </a:p>
        </p:txBody>
      </p:sp>
      <p:sp>
        <p:nvSpPr>
          <p:cNvPr id="71" name="Texte du titre"/>
          <p:cNvSpPr txBox="1">
            <a:spLocks noGrp="1"/>
          </p:cNvSpPr>
          <p:nvPr>
            <p:ph type="title"/>
          </p:nvPr>
        </p:nvSpPr>
        <p:spPr>
          <a:xfrm>
            <a:off x="571500" y="330200"/>
            <a:ext cx="5080000" cy="1397000"/>
          </a:xfrm>
          <a:prstGeom prst="rect">
            <a:avLst/>
          </a:prstGeom>
        </p:spPr>
        <p:txBody>
          <a:bodyPr/>
          <a:lstStyle/>
          <a:p>
            <a:r>
              <a:t>Texte du titre</a:t>
            </a:r>
          </a:p>
        </p:txBody>
      </p:sp>
      <p:sp>
        <p:nvSpPr>
          <p:cNvPr id="72" name="Texte niveau 1…"/>
          <p:cNvSpPr txBox="1">
            <a:spLocks noGrp="1"/>
          </p:cNvSpPr>
          <p:nvPr>
            <p:ph type="body" sz="half" idx="1"/>
          </p:nvPr>
        </p:nvSpPr>
        <p:spPr>
          <a:xfrm>
            <a:off x="571500" y="2222500"/>
            <a:ext cx="5080000" cy="6667500"/>
          </a:xfrm>
          <a:prstGeom prst="rect">
            <a:avLst/>
          </a:prstGeom>
        </p:spPr>
        <p:txBody>
          <a:bodyPr/>
          <a:lstStyle>
            <a:lvl1pPr marL="330200" indent="-330200">
              <a:spcBef>
                <a:spcPts val="3000"/>
              </a:spcBef>
              <a:defRPr sz="2600">
                <a:latin typeface="+mj-lt"/>
                <a:ea typeface="+mj-ea"/>
                <a:cs typeface="+mj-cs"/>
                <a:sym typeface="Helvetica Neue"/>
              </a:defRPr>
            </a:lvl1pPr>
            <a:lvl2pPr marL="660400" indent="-330200">
              <a:spcBef>
                <a:spcPts val="3000"/>
              </a:spcBef>
              <a:defRPr sz="2600">
                <a:latin typeface="+mj-lt"/>
                <a:ea typeface="+mj-ea"/>
                <a:cs typeface="+mj-cs"/>
                <a:sym typeface="Helvetica Neue"/>
              </a:defRPr>
            </a:lvl2pPr>
            <a:lvl3pPr marL="990600" indent="-330200">
              <a:spcBef>
                <a:spcPts val="3000"/>
              </a:spcBef>
              <a:defRPr sz="2600">
                <a:latin typeface="+mj-lt"/>
                <a:ea typeface="+mj-ea"/>
                <a:cs typeface="+mj-cs"/>
                <a:sym typeface="Helvetica Neue"/>
              </a:defRPr>
            </a:lvl3pPr>
            <a:lvl4pPr marL="1320800" indent="-330200">
              <a:spcBef>
                <a:spcPts val="3000"/>
              </a:spcBef>
              <a:defRPr sz="2600">
                <a:latin typeface="+mj-lt"/>
                <a:ea typeface="+mj-ea"/>
                <a:cs typeface="+mj-cs"/>
                <a:sym typeface="Helvetica Neue"/>
              </a:defRPr>
            </a:lvl4pPr>
            <a:lvl5pPr marL="1651000" indent="-330200">
              <a:spcBef>
                <a:spcPts val="3000"/>
              </a:spcBef>
              <a:defRPr sz="2600">
                <a:latin typeface="+mj-lt"/>
                <a:ea typeface="+mj-ea"/>
                <a:cs typeface="+mj-cs"/>
                <a:sym typeface="Helvetica Neue"/>
              </a:defRPr>
            </a:lvl5pPr>
          </a:lstStyle>
          <a:p>
            <a:r>
              <a:t>Texte niveau 1</a:t>
            </a:r>
          </a:p>
          <a:p>
            <a:pPr lvl="1"/>
            <a:r>
              <a:t>Texte niveau 2</a:t>
            </a:r>
          </a:p>
          <a:p>
            <a:pPr lvl="2"/>
            <a:r>
              <a:t>Texte niveau 3</a:t>
            </a:r>
          </a:p>
          <a:p>
            <a:pPr lvl="3"/>
            <a:r>
              <a:t>Texte niveau 4</a:t>
            </a:r>
          </a:p>
          <a:p>
            <a:pPr lvl="4"/>
            <a:r>
              <a:t>Texte niveau 5</a:t>
            </a:r>
          </a:p>
        </p:txBody>
      </p:sp>
      <p:sp>
        <p:nvSpPr>
          <p:cNvPr id="73" name="Numéro de diapositive"/>
          <p:cNvSpPr txBox="1">
            <a:spLocks noGrp="1"/>
          </p:cNvSpPr>
          <p:nvPr>
            <p:ph type="sldNum" sz="quarter" idx="2"/>
          </p:nvPr>
        </p:nvSpPr>
        <p:spPr>
          <a:xfrm>
            <a:off x="510743" y="9199778"/>
            <a:ext cx="312014" cy="299822"/>
          </a:xfrm>
          <a:prstGeom prst="rect">
            <a:avLst/>
          </a:prstGeom>
        </p:spPr>
        <p:txBody>
          <a:bodyPr/>
          <a:lstStyle>
            <a:lvl1pPr algn="l"/>
          </a:lstStyle>
          <a:p>
            <a:fld id="{86CB4B4D-7CA3-9044-876B-883B54F8677D}" type="slidenum">
              <a:rPr/>
              <a:pPr/>
              <a:t>‹N°›</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Puces">
    <p:spTree>
      <p:nvGrpSpPr>
        <p:cNvPr id="1" name=""/>
        <p:cNvGrpSpPr/>
        <p:nvPr/>
      </p:nvGrpSpPr>
      <p:grpSpPr>
        <a:xfrm>
          <a:off x="0" y="0"/>
          <a:ext cx="0" cy="0"/>
          <a:chOff x="0" y="0"/>
          <a:chExt cx="0" cy="0"/>
        </a:xfrm>
      </p:grpSpPr>
      <p:sp>
        <p:nvSpPr>
          <p:cNvPr id="80" name="Texte niveau 1…"/>
          <p:cNvSpPr txBox="1">
            <a:spLocks noGrp="1"/>
          </p:cNvSpPr>
          <p:nvPr>
            <p:ph type="body" idx="1"/>
          </p:nvPr>
        </p:nvSpPr>
        <p:spPr>
          <a:xfrm>
            <a:off x="889000" y="889000"/>
            <a:ext cx="11214100" cy="7962900"/>
          </a:xfrm>
          <a:prstGeom prst="rect">
            <a:avLst/>
          </a:prstGeom>
        </p:spPr>
        <p:txBody>
          <a:bodyPr/>
          <a:lstStyle/>
          <a:p>
            <a:r>
              <a:t>Texte niveau 1</a:t>
            </a:r>
          </a:p>
          <a:p>
            <a:pPr lvl="1"/>
            <a:r>
              <a:t>Texte niveau 2</a:t>
            </a:r>
          </a:p>
          <a:p>
            <a:pPr lvl="2"/>
            <a:r>
              <a:t>Texte niveau 3</a:t>
            </a:r>
          </a:p>
          <a:p>
            <a:pPr lvl="3"/>
            <a:r>
              <a:t>Texte niveau 4</a:t>
            </a:r>
          </a:p>
          <a:p>
            <a:pPr lvl="4"/>
            <a:r>
              <a:t>Texte niveau 5</a:t>
            </a:r>
          </a:p>
        </p:txBody>
      </p:sp>
      <p:sp>
        <p:nvSpPr>
          <p:cNvPr id="81" name="Numéro de diapositive"/>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3 photos">
    <p:spTree>
      <p:nvGrpSpPr>
        <p:cNvPr id="1" name=""/>
        <p:cNvGrpSpPr/>
        <p:nvPr/>
      </p:nvGrpSpPr>
      <p:grpSpPr>
        <a:xfrm>
          <a:off x="0" y="0"/>
          <a:ext cx="0" cy="0"/>
          <a:chOff x="0" y="0"/>
          <a:chExt cx="0" cy="0"/>
        </a:xfrm>
      </p:grpSpPr>
      <p:sp>
        <p:nvSpPr>
          <p:cNvPr id="88" name="Ligne"/>
          <p:cNvSpPr/>
          <p:nvPr/>
        </p:nvSpPr>
        <p:spPr>
          <a:xfrm flipH="1">
            <a:off x="9055098" y="508000"/>
            <a:ext cx="128" cy="7975631"/>
          </a:xfrm>
          <a:prstGeom prst="line">
            <a:avLst/>
          </a:prstGeom>
          <a:ln w="12700">
            <a:solidFill>
              <a:srgbClr val="9A9A9A"/>
            </a:solidFill>
            <a:miter lim="400000"/>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89" name="Ligne"/>
          <p:cNvSpPr/>
          <p:nvPr/>
        </p:nvSpPr>
        <p:spPr>
          <a:xfrm>
            <a:off x="9055096" y="4464050"/>
            <a:ext cx="3448503" cy="59"/>
          </a:xfrm>
          <a:prstGeom prst="line">
            <a:avLst/>
          </a:prstGeom>
          <a:ln w="12700">
            <a:solidFill>
              <a:srgbClr val="9A9A9A"/>
            </a:solidFill>
            <a:miter lim="400000"/>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90" name="Image"/>
          <p:cNvSpPr>
            <a:spLocks noGrp="1"/>
          </p:cNvSpPr>
          <p:nvPr>
            <p:ph type="pic" sz="quarter" idx="13"/>
          </p:nvPr>
        </p:nvSpPr>
        <p:spPr>
          <a:xfrm>
            <a:off x="9220200" y="4622800"/>
            <a:ext cx="3276600" cy="3860800"/>
          </a:xfrm>
          <a:prstGeom prst="rect">
            <a:avLst/>
          </a:prstGeom>
        </p:spPr>
        <p:txBody>
          <a:bodyPr lIns="91439" tIns="45719" rIns="91439" bIns="45719">
            <a:noAutofit/>
          </a:bodyPr>
          <a:lstStyle/>
          <a:p>
            <a:endParaRPr/>
          </a:p>
        </p:txBody>
      </p:sp>
      <p:sp>
        <p:nvSpPr>
          <p:cNvPr id="91" name="Image"/>
          <p:cNvSpPr>
            <a:spLocks noGrp="1"/>
          </p:cNvSpPr>
          <p:nvPr>
            <p:ph type="pic" sz="quarter" idx="14"/>
          </p:nvPr>
        </p:nvSpPr>
        <p:spPr>
          <a:xfrm>
            <a:off x="9220200" y="508000"/>
            <a:ext cx="3276600" cy="3797300"/>
          </a:xfrm>
          <a:prstGeom prst="rect">
            <a:avLst/>
          </a:prstGeom>
        </p:spPr>
        <p:txBody>
          <a:bodyPr lIns="91439" tIns="45719" rIns="91439" bIns="45719">
            <a:noAutofit/>
          </a:bodyPr>
          <a:lstStyle/>
          <a:p>
            <a:endParaRPr/>
          </a:p>
        </p:txBody>
      </p:sp>
      <p:sp>
        <p:nvSpPr>
          <p:cNvPr id="92" name="Image"/>
          <p:cNvSpPr>
            <a:spLocks noGrp="1"/>
          </p:cNvSpPr>
          <p:nvPr>
            <p:ph type="pic" idx="15"/>
          </p:nvPr>
        </p:nvSpPr>
        <p:spPr>
          <a:xfrm>
            <a:off x="520700" y="508000"/>
            <a:ext cx="8369300" cy="7975600"/>
          </a:xfrm>
          <a:prstGeom prst="rect">
            <a:avLst/>
          </a:prstGeom>
        </p:spPr>
        <p:txBody>
          <a:bodyPr lIns="91439" tIns="45719" rIns="91439" bIns="45719">
            <a:noAutofit/>
          </a:bodyPr>
          <a:lstStyle/>
          <a:p>
            <a:endParaRPr/>
          </a:p>
        </p:txBody>
      </p:sp>
      <p:sp>
        <p:nvSpPr>
          <p:cNvPr id="93" name="Texte niveau 1…"/>
          <p:cNvSpPr txBox="1">
            <a:spLocks noGrp="1"/>
          </p:cNvSpPr>
          <p:nvPr>
            <p:ph type="body" sz="quarter" idx="1"/>
          </p:nvPr>
        </p:nvSpPr>
        <p:spPr>
          <a:xfrm>
            <a:off x="520700" y="8661400"/>
            <a:ext cx="8369300" cy="939800"/>
          </a:xfrm>
          <a:prstGeom prst="rect">
            <a:avLst/>
          </a:prstGeom>
        </p:spPr>
        <p:txBody>
          <a:bodyPr/>
          <a:lstStyle>
            <a:lvl1pPr marL="0" indent="0">
              <a:spcBef>
                <a:spcPts val="0"/>
              </a:spcBef>
              <a:buSzTx/>
              <a:buFontTx/>
              <a:buNone/>
              <a:defRPr sz="2600">
                <a:latin typeface="+mj-lt"/>
                <a:ea typeface="+mj-ea"/>
                <a:cs typeface="+mj-cs"/>
                <a:sym typeface="Helvetica Neue"/>
              </a:defRPr>
            </a:lvl1pPr>
            <a:lvl2pPr marL="0" indent="0">
              <a:spcBef>
                <a:spcPts val="0"/>
              </a:spcBef>
              <a:buSzTx/>
              <a:buFontTx/>
              <a:buNone/>
              <a:defRPr sz="2600">
                <a:latin typeface="+mj-lt"/>
                <a:ea typeface="+mj-ea"/>
                <a:cs typeface="+mj-cs"/>
                <a:sym typeface="Helvetica Neue"/>
              </a:defRPr>
            </a:lvl2pPr>
            <a:lvl3pPr marL="0" indent="0">
              <a:spcBef>
                <a:spcPts val="0"/>
              </a:spcBef>
              <a:buSzTx/>
              <a:buFontTx/>
              <a:buNone/>
              <a:defRPr sz="2600">
                <a:latin typeface="+mj-lt"/>
                <a:ea typeface="+mj-ea"/>
                <a:cs typeface="+mj-cs"/>
                <a:sym typeface="Helvetica Neue"/>
              </a:defRPr>
            </a:lvl3pPr>
            <a:lvl4pPr marL="0" indent="0">
              <a:spcBef>
                <a:spcPts val="0"/>
              </a:spcBef>
              <a:buSzTx/>
              <a:buFontTx/>
              <a:buNone/>
              <a:defRPr sz="2600">
                <a:latin typeface="+mj-lt"/>
                <a:ea typeface="+mj-ea"/>
                <a:cs typeface="+mj-cs"/>
                <a:sym typeface="Helvetica Neue"/>
              </a:defRPr>
            </a:lvl4pPr>
            <a:lvl5pPr marL="0" indent="0">
              <a:spcBef>
                <a:spcPts val="0"/>
              </a:spcBef>
              <a:buSzTx/>
              <a:buFontTx/>
              <a:buNone/>
              <a:defRPr sz="2600">
                <a:latin typeface="+mj-lt"/>
                <a:ea typeface="+mj-ea"/>
                <a:cs typeface="+mj-cs"/>
                <a:sym typeface="Helvetica Neue"/>
              </a:defRPr>
            </a:lvl5pPr>
          </a:lstStyle>
          <a:p>
            <a:r>
              <a:t>Texte niveau 1</a:t>
            </a:r>
          </a:p>
          <a:p>
            <a:pPr lvl="1"/>
            <a:r>
              <a:t>Texte niveau 2</a:t>
            </a:r>
          </a:p>
          <a:p>
            <a:pPr lvl="2"/>
            <a:r>
              <a:t>Texte niveau 3</a:t>
            </a:r>
          </a:p>
          <a:p>
            <a:pPr lvl="3"/>
            <a:r>
              <a:t>Texte niveau 4</a:t>
            </a:r>
          </a:p>
          <a:p>
            <a:pPr lvl="4"/>
            <a:r>
              <a:t>Texte niveau 5</a:t>
            </a:r>
          </a:p>
        </p:txBody>
      </p:sp>
      <p:sp>
        <p:nvSpPr>
          <p:cNvPr id="94" name="Numéro de diapositive"/>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Ligne"/>
          <p:cNvSpPr/>
          <p:nvPr/>
        </p:nvSpPr>
        <p:spPr>
          <a:xfrm>
            <a:off x="571500" y="1968500"/>
            <a:ext cx="11868106" cy="129"/>
          </a:xfrm>
          <a:prstGeom prst="line">
            <a:avLst/>
          </a:prstGeom>
          <a:ln w="12700">
            <a:solidFill>
              <a:srgbClr val="9A9A9A"/>
            </a:solidFill>
            <a:miter lim="400000"/>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3" name="Texte du titre"/>
          <p:cNvSpPr txBox="1">
            <a:spLocks noGrp="1"/>
          </p:cNvSpPr>
          <p:nvPr>
            <p:ph type="title"/>
          </p:nvPr>
        </p:nvSpPr>
        <p:spPr>
          <a:xfrm>
            <a:off x="571500" y="330200"/>
            <a:ext cx="11861800" cy="13970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b">
            <a:normAutofit/>
          </a:bodyPr>
          <a:lstStyle/>
          <a:p>
            <a:r>
              <a:t>Texte du titre</a:t>
            </a:r>
          </a:p>
        </p:txBody>
      </p:sp>
      <p:sp>
        <p:nvSpPr>
          <p:cNvPr id="4" name="Texte niveau 1…"/>
          <p:cNvSpPr txBox="1">
            <a:spLocks noGrp="1"/>
          </p:cNvSpPr>
          <p:nvPr>
            <p:ph type="body" idx="1"/>
          </p:nvPr>
        </p:nvSpPr>
        <p:spPr>
          <a:xfrm>
            <a:off x="571500" y="2222500"/>
            <a:ext cx="11861800" cy="6667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Texte niveau 1</a:t>
            </a:r>
          </a:p>
          <a:p>
            <a:pPr lvl="1"/>
            <a:r>
              <a:t>Texte niveau 2</a:t>
            </a:r>
          </a:p>
          <a:p>
            <a:pPr lvl="2"/>
            <a:r>
              <a:t>Texte niveau 3</a:t>
            </a:r>
          </a:p>
          <a:p>
            <a:pPr lvl="3"/>
            <a:r>
              <a:t>Texte niveau 4</a:t>
            </a:r>
          </a:p>
          <a:p>
            <a:pPr lvl="4"/>
            <a:r>
              <a:t>Texte niveau 5</a:t>
            </a:r>
          </a:p>
        </p:txBody>
      </p:sp>
      <p:sp>
        <p:nvSpPr>
          <p:cNvPr id="5" name="Numéro de diapositive"/>
          <p:cNvSpPr txBox="1">
            <a:spLocks noGrp="1"/>
          </p:cNvSpPr>
          <p:nvPr>
            <p:ph type="sldNum" sz="quarter" idx="2"/>
          </p:nvPr>
        </p:nvSpPr>
        <p:spPr>
          <a:xfrm>
            <a:off x="12268199" y="9199778"/>
            <a:ext cx="312015" cy="299822"/>
          </a:xfrm>
          <a:prstGeom prst="rect">
            <a:avLst/>
          </a:prstGeom>
          <a:ln w="12700">
            <a:miter lim="400000"/>
          </a:ln>
        </p:spPr>
        <p:txBody>
          <a:bodyPr wrap="none" lIns="50800" tIns="50800" rIns="50800" bIns="50800" anchor="b">
            <a:spAutoFit/>
          </a:bodyPr>
          <a:lstStyle>
            <a:lvl1pPr algn="r">
              <a:defRPr sz="1400">
                <a:latin typeface="+mj-lt"/>
                <a:ea typeface="+mj-ea"/>
                <a:cs typeface="+mj-cs"/>
                <a:sym typeface="Helvetica Neue"/>
              </a:defRPr>
            </a:lvl1pPr>
          </a:lstStyle>
          <a:p>
            <a:fld id="{86CB4B4D-7CA3-9044-876B-883B54F8677D}" type="slidenum">
              <a:rPr/>
              <a:pPr/>
              <a:t>‹N°›</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l" defTabSz="584200" rtl="0" latinLnBrk="0">
        <a:lnSpc>
          <a:spcPct val="100000"/>
        </a:lnSpc>
        <a:spcBef>
          <a:spcPts val="0"/>
        </a:spcBef>
        <a:spcAft>
          <a:spcPts val="0"/>
        </a:spcAft>
        <a:buClrTx/>
        <a:buSzTx/>
        <a:buFontTx/>
        <a:buNone/>
        <a:tabLst/>
        <a:defRPr sz="5500" b="0" i="0" u="none" strike="noStrike" cap="none" spc="0" baseline="0">
          <a:ln>
            <a:noFill/>
          </a:ln>
          <a:solidFill>
            <a:srgbClr val="FFFFFF"/>
          </a:solidFill>
          <a:uFillTx/>
          <a:latin typeface="+mj-lt"/>
          <a:ea typeface="+mj-ea"/>
          <a:cs typeface="+mj-cs"/>
          <a:sym typeface="Helvetica Neue"/>
        </a:defRPr>
      </a:lvl1pPr>
      <a:lvl2pPr marL="0" marR="0" indent="0" algn="l" defTabSz="584200" rtl="0" latinLnBrk="0">
        <a:lnSpc>
          <a:spcPct val="100000"/>
        </a:lnSpc>
        <a:spcBef>
          <a:spcPts val="0"/>
        </a:spcBef>
        <a:spcAft>
          <a:spcPts val="0"/>
        </a:spcAft>
        <a:buClrTx/>
        <a:buSzTx/>
        <a:buFontTx/>
        <a:buNone/>
        <a:tabLst/>
        <a:defRPr sz="5500" b="0" i="0" u="none" strike="noStrike" cap="none" spc="0" baseline="0">
          <a:ln>
            <a:noFill/>
          </a:ln>
          <a:solidFill>
            <a:srgbClr val="FFFFFF"/>
          </a:solidFill>
          <a:uFillTx/>
          <a:latin typeface="+mj-lt"/>
          <a:ea typeface="+mj-ea"/>
          <a:cs typeface="+mj-cs"/>
          <a:sym typeface="Helvetica Neue"/>
        </a:defRPr>
      </a:lvl2pPr>
      <a:lvl3pPr marL="0" marR="0" indent="0" algn="l" defTabSz="584200" rtl="0" latinLnBrk="0">
        <a:lnSpc>
          <a:spcPct val="100000"/>
        </a:lnSpc>
        <a:spcBef>
          <a:spcPts val="0"/>
        </a:spcBef>
        <a:spcAft>
          <a:spcPts val="0"/>
        </a:spcAft>
        <a:buClrTx/>
        <a:buSzTx/>
        <a:buFontTx/>
        <a:buNone/>
        <a:tabLst/>
        <a:defRPr sz="5500" b="0" i="0" u="none" strike="noStrike" cap="none" spc="0" baseline="0">
          <a:ln>
            <a:noFill/>
          </a:ln>
          <a:solidFill>
            <a:srgbClr val="FFFFFF"/>
          </a:solidFill>
          <a:uFillTx/>
          <a:latin typeface="+mj-lt"/>
          <a:ea typeface="+mj-ea"/>
          <a:cs typeface="+mj-cs"/>
          <a:sym typeface="Helvetica Neue"/>
        </a:defRPr>
      </a:lvl3pPr>
      <a:lvl4pPr marL="0" marR="0" indent="0" algn="l" defTabSz="584200" rtl="0" latinLnBrk="0">
        <a:lnSpc>
          <a:spcPct val="100000"/>
        </a:lnSpc>
        <a:spcBef>
          <a:spcPts val="0"/>
        </a:spcBef>
        <a:spcAft>
          <a:spcPts val="0"/>
        </a:spcAft>
        <a:buClrTx/>
        <a:buSzTx/>
        <a:buFontTx/>
        <a:buNone/>
        <a:tabLst/>
        <a:defRPr sz="5500" b="0" i="0" u="none" strike="noStrike" cap="none" spc="0" baseline="0">
          <a:ln>
            <a:noFill/>
          </a:ln>
          <a:solidFill>
            <a:srgbClr val="FFFFFF"/>
          </a:solidFill>
          <a:uFillTx/>
          <a:latin typeface="+mj-lt"/>
          <a:ea typeface="+mj-ea"/>
          <a:cs typeface="+mj-cs"/>
          <a:sym typeface="Helvetica Neue"/>
        </a:defRPr>
      </a:lvl4pPr>
      <a:lvl5pPr marL="0" marR="0" indent="0" algn="l" defTabSz="584200" rtl="0" latinLnBrk="0">
        <a:lnSpc>
          <a:spcPct val="100000"/>
        </a:lnSpc>
        <a:spcBef>
          <a:spcPts val="0"/>
        </a:spcBef>
        <a:spcAft>
          <a:spcPts val="0"/>
        </a:spcAft>
        <a:buClrTx/>
        <a:buSzTx/>
        <a:buFontTx/>
        <a:buNone/>
        <a:tabLst/>
        <a:defRPr sz="5500" b="0" i="0" u="none" strike="noStrike" cap="none" spc="0" baseline="0">
          <a:ln>
            <a:noFill/>
          </a:ln>
          <a:solidFill>
            <a:srgbClr val="FFFFFF"/>
          </a:solidFill>
          <a:uFillTx/>
          <a:latin typeface="+mj-lt"/>
          <a:ea typeface="+mj-ea"/>
          <a:cs typeface="+mj-cs"/>
          <a:sym typeface="Helvetica Neue"/>
        </a:defRPr>
      </a:lvl5pPr>
      <a:lvl6pPr marL="0" marR="0" indent="0" algn="l" defTabSz="584200" rtl="0" latinLnBrk="0">
        <a:lnSpc>
          <a:spcPct val="100000"/>
        </a:lnSpc>
        <a:spcBef>
          <a:spcPts val="0"/>
        </a:spcBef>
        <a:spcAft>
          <a:spcPts val="0"/>
        </a:spcAft>
        <a:buClrTx/>
        <a:buSzTx/>
        <a:buFontTx/>
        <a:buNone/>
        <a:tabLst/>
        <a:defRPr sz="5500" b="0" i="0" u="none" strike="noStrike" cap="none" spc="0" baseline="0">
          <a:ln>
            <a:noFill/>
          </a:ln>
          <a:solidFill>
            <a:srgbClr val="FFFFFF"/>
          </a:solidFill>
          <a:uFillTx/>
          <a:latin typeface="+mj-lt"/>
          <a:ea typeface="+mj-ea"/>
          <a:cs typeface="+mj-cs"/>
          <a:sym typeface="Helvetica Neue"/>
        </a:defRPr>
      </a:lvl6pPr>
      <a:lvl7pPr marL="0" marR="0" indent="0" algn="l" defTabSz="584200" rtl="0" latinLnBrk="0">
        <a:lnSpc>
          <a:spcPct val="100000"/>
        </a:lnSpc>
        <a:spcBef>
          <a:spcPts val="0"/>
        </a:spcBef>
        <a:spcAft>
          <a:spcPts val="0"/>
        </a:spcAft>
        <a:buClrTx/>
        <a:buSzTx/>
        <a:buFontTx/>
        <a:buNone/>
        <a:tabLst/>
        <a:defRPr sz="5500" b="0" i="0" u="none" strike="noStrike" cap="none" spc="0" baseline="0">
          <a:ln>
            <a:noFill/>
          </a:ln>
          <a:solidFill>
            <a:srgbClr val="FFFFFF"/>
          </a:solidFill>
          <a:uFillTx/>
          <a:latin typeface="+mj-lt"/>
          <a:ea typeface="+mj-ea"/>
          <a:cs typeface="+mj-cs"/>
          <a:sym typeface="Helvetica Neue"/>
        </a:defRPr>
      </a:lvl7pPr>
      <a:lvl8pPr marL="0" marR="0" indent="0" algn="l" defTabSz="584200" rtl="0" latinLnBrk="0">
        <a:lnSpc>
          <a:spcPct val="100000"/>
        </a:lnSpc>
        <a:spcBef>
          <a:spcPts val="0"/>
        </a:spcBef>
        <a:spcAft>
          <a:spcPts val="0"/>
        </a:spcAft>
        <a:buClrTx/>
        <a:buSzTx/>
        <a:buFontTx/>
        <a:buNone/>
        <a:tabLst/>
        <a:defRPr sz="5500" b="0" i="0" u="none" strike="noStrike" cap="none" spc="0" baseline="0">
          <a:ln>
            <a:noFill/>
          </a:ln>
          <a:solidFill>
            <a:srgbClr val="FFFFFF"/>
          </a:solidFill>
          <a:uFillTx/>
          <a:latin typeface="+mj-lt"/>
          <a:ea typeface="+mj-ea"/>
          <a:cs typeface="+mj-cs"/>
          <a:sym typeface="Helvetica Neue"/>
        </a:defRPr>
      </a:lvl8pPr>
      <a:lvl9pPr marL="0" marR="0" indent="0" algn="l" defTabSz="584200" rtl="0" latinLnBrk="0">
        <a:lnSpc>
          <a:spcPct val="100000"/>
        </a:lnSpc>
        <a:spcBef>
          <a:spcPts val="0"/>
        </a:spcBef>
        <a:spcAft>
          <a:spcPts val="0"/>
        </a:spcAft>
        <a:buClrTx/>
        <a:buSzTx/>
        <a:buFontTx/>
        <a:buNone/>
        <a:tabLst/>
        <a:defRPr sz="5500" b="0" i="0" u="none" strike="noStrike" cap="none" spc="0" baseline="0">
          <a:ln>
            <a:noFill/>
          </a:ln>
          <a:solidFill>
            <a:srgbClr val="FFFFFF"/>
          </a:solidFill>
          <a:uFillTx/>
          <a:latin typeface="+mj-lt"/>
          <a:ea typeface="+mj-ea"/>
          <a:cs typeface="+mj-cs"/>
          <a:sym typeface="Helvetica Neue"/>
        </a:defRPr>
      </a:lvl9pPr>
    </p:titleStyle>
    <p:bodyStyle>
      <a:lvl1pPr marL="457200" marR="0" indent="-457200" algn="l" defTabSz="584200" rtl="0" latinLnBrk="0">
        <a:lnSpc>
          <a:spcPct val="100000"/>
        </a:lnSpc>
        <a:spcBef>
          <a:spcPts val="4200"/>
        </a:spcBef>
        <a:spcAft>
          <a:spcPts val="0"/>
        </a:spcAft>
        <a:buClrTx/>
        <a:buSzPct val="75000"/>
        <a:buFont typeface="Helvetica Neue"/>
        <a:buChar char="•"/>
        <a:tabLst/>
        <a:defRPr sz="3600" b="0" i="0" u="none" strike="noStrike" cap="none" spc="0" baseline="0">
          <a:ln>
            <a:noFill/>
          </a:ln>
          <a:solidFill>
            <a:srgbClr val="747474"/>
          </a:solidFill>
          <a:uFillTx/>
          <a:latin typeface="+mn-lt"/>
          <a:ea typeface="+mn-ea"/>
          <a:cs typeface="+mn-cs"/>
          <a:sym typeface="Helvetica Neue Light"/>
        </a:defRPr>
      </a:lvl1pPr>
      <a:lvl2pPr marL="914400" marR="0" indent="-457200" algn="l" defTabSz="584200" rtl="0" latinLnBrk="0">
        <a:lnSpc>
          <a:spcPct val="100000"/>
        </a:lnSpc>
        <a:spcBef>
          <a:spcPts val="4200"/>
        </a:spcBef>
        <a:spcAft>
          <a:spcPts val="0"/>
        </a:spcAft>
        <a:buClrTx/>
        <a:buSzPct val="75000"/>
        <a:buFont typeface="Helvetica Neue"/>
        <a:buChar char="•"/>
        <a:tabLst/>
        <a:defRPr sz="3600" b="0" i="0" u="none" strike="noStrike" cap="none" spc="0" baseline="0">
          <a:ln>
            <a:noFill/>
          </a:ln>
          <a:solidFill>
            <a:srgbClr val="747474"/>
          </a:solidFill>
          <a:uFillTx/>
          <a:latin typeface="+mn-lt"/>
          <a:ea typeface="+mn-ea"/>
          <a:cs typeface="+mn-cs"/>
          <a:sym typeface="Helvetica Neue Light"/>
        </a:defRPr>
      </a:lvl2pPr>
      <a:lvl3pPr marL="1371600" marR="0" indent="-457200" algn="l" defTabSz="584200" rtl="0" latinLnBrk="0">
        <a:lnSpc>
          <a:spcPct val="100000"/>
        </a:lnSpc>
        <a:spcBef>
          <a:spcPts val="4200"/>
        </a:spcBef>
        <a:spcAft>
          <a:spcPts val="0"/>
        </a:spcAft>
        <a:buClrTx/>
        <a:buSzPct val="75000"/>
        <a:buFont typeface="Helvetica Neue"/>
        <a:buChar char="•"/>
        <a:tabLst/>
        <a:defRPr sz="3600" b="0" i="0" u="none" strike="noStrike" cap="none" spc="0" baseline="0">
          <a:ln>
            <a:noFill/>
          </a:ln>
          <a:solidFill>
            <a:srgbClr val="747474"/>
          </a:solidFill>
          <a:uFillTx/>
          <a:latin typeface="+mn-lt"/>
          <a:ea typeface="+mn-ea"/>
          <a:cs typeface="+mn-cs"/>
          <a:sym typeface="Helvetica Neue Light"/>
        </a:defRPr>
      </a:lvl3pPr>
      <a:lvl4pPr marL="1828800" marR="0" indent="-457200" algn="l" defTabSz="584200" rtl="0" latinLnBrk="0">
        <a:lnSpc>
          <a:spcPct val="100000"/>
        </a:lnSpc>
        <a:spcBef>
          <a:spcPts val="4200"/>
        </a:spcBef>
        <a:spcAft>
          <a:spcPts val="0"/>
        </a:spcAft>
        <a:buClrTx/>
        <a:buSzPct val="75000"/>
        <a:buFont typeface="Helvetica Neue"/>
        <a:buChar char="•"/>
        <a:tabLst/>
        <a:defRPr sz="3600" b="0" i="0" u="none" strike="noStrike" cap="none" spc="0" baseline="0">
          <a:ln>
            <a:noFill/>
          </a:ln>
          <a:solidFill>
            <a:srgbClr val="747474"/>
          </a:solidFill>
          <a:uFillTx/>
          <a:latin typeface="+mn-lt"/>
          <a:ea typeface="+mn-ea"/>
          <a:cs typeface="+mn-cs"/>
          <a:sym typeface="Helvetica Neue Light"/>
        </a:defRPr>
      </a:lvl4pPr>
      <a:lvl5pPr marL="2286000" marR="0" indent="-457200" algn="l" defTabSz="584200" rtl="0" latinLnBrk="0">
        <a:lnSpc>
          <a:spcPct val="100000"/>
        </a:lnSpc>
        <a:spcBef>
          <a:spcPts val="4200"/>
        </a:spcBef>
        <a:spcAft>
          <a:spcPts val="0"/>
        </a:spcAft>
        <a:buClrTx/>
        <a:buSzPct val="75000"/>
        <a:buFont typeface="Helvetica Neue"/>
        <a:buChar char="•"/>
        <a:tabLst/>
        <a:defRPr sz="3600" b="0" i="0" u="none" strike="noStrike" cap="none" spc="0" baseline="0">
          <a:ln>
            <a:noFill/>
          </a:ln>
          <a:solidFill>
            <a:srgbClr val="747474"/>
          </a:solidFill>
          <a:uFillTx/>
          <a:latin typeface="+mn-lt"/>
          <a:ea typeface="+mn-ea"/>
          <a:cs typeface="+mn-cs"/>
          <a:sym typeface="Helvetica Neue Light"/>
        </a:defRPr>
      </a:lvl5pPr>
      <a:lvl6pPr marL="2743200" marR="0" indent="-457200" algn="l" defTabSz="584200" rtl="0" latinLnBrk="0">
        <a:lnSpc>
          <a:spcPct val="100000"/>
        </a:lnSpc>
        <a:spcBef>
          <a:spcPts val="4200"/>
        </a:spcBef>
        <a:spcAft>
          <a:spcPts val="0"/>
        </a:spcAft>
        <a:buClrTx/>
        <a:buSzPct val="75000"/>
        <a:buFont typeface="Helvetica Neue"/>
        <a:buChar char="•"/>
        <a:tabLst/>
        <a:defRPr sz="3600" b="0" i="0" u="none" strike="noStrike" cap="none" spc="0" baseline="0">
          <a:ln>
            <a:noFill/>
          </a:ln>
          <a:solidFill>
            <a:srgbClr val="747474"/>
          </a:solidFill>
          <a:uFillTx/>
          <a:latin typeface="+mn-lt"/>
          <a:ea typeface="+mn-ea"/>
          <a:cs typeface="+mn-cs"/>
          <a:sym typeface="Helvetica Neue Light"/>
        </a:defRPr>
      </a:lvl6pPr>
      <a:lvl7pPr marL="3200400" marR="0" indent="-457200" algn="l" defTabSz="584200" rtl="0" latinLnBrk="0">
        <a:lnSpc>
          <a:spcPct val="100000"/>
        </a:lnSpc>
        <a:spcBef>
          <a:spcPts val="4200"/>
        </a:spcBef>
        <a:spcAft>
          <a:spcPts val="0"/>
        </a:spcAft>
        <a:buClrTx/>
        <a:buSzPct val="75000"/>
        <a:buFont typeface="Helvetica Neue"/>
        <a:buChar char="•"/>
        <a:tabLst/>
        <a:defRPr sz="3600" b="0" i="0" u="none" strike="noStrike" cap="none" spc="0" baseline="0">
          <a:ln>
            <a:noFill/>
          </a:ln>
          <a:solidFill>
            <a:srgbClr val="747474"/>
          </a:solidFill>
          <a:uFillTx/>
          <a:latin typeface="+mn-lt"/>
          <a:ea typeface="+mn-ea"/>
          <a:cs typeface="+mn-cs"/>
          <a:sym typeface="Helvetica Neue Light"/>
        </a:defRPr>
      </a:lvl7pPr>
      <a:lvl8pPr marL="3657600" marR="0" indent="-457200" algn="l" defTabSz="584200" rtl="0" latinLnBrk="0">
        <a:lnSpc>
          <a:spcPct val="100000"/>
        </a:lnSpc>
        <a:spcBef>
          <a:spcPts val="4200"/>
        </a:spcBef>
        <a:spcAft>
          <a:spcPts val="0"/>
        </a:spcAft>
        <a:buClrTx/>
        <a:buSzPct val="75000"/>
        <a:buFont typeface="Helvetica Neue"/>
        <a:buChar char="•"/>
        <a:tabLst/>
        <a:defRPr sz="3600" b="0" i="0" u="none" strike="noStrike" cap="none" spc="0" baseline="0">
          <a:ln>
            <a:noFill/>
          </a:ln>
          <a:solidFill>
            <a:srgbClr val="747474"/>
          </a:solidFill>
          <a:uFillTx/>
          <a:latin typeface="+mn-lt"/>
          <a:ea typeface="+mn-ea"/>
          <a:cs typeface="+mn-cs"/>
          <a:sym typeface="Helvetica Neue Light"/>
        </a:defRPr>
      </a:lvl8pPr>
      <a:lvl9pPr marL="4114800" marR="0" indent="-457200" algn="l" defTabSz="584200" rtl="0" latinLnBrk="0">
        <a:lnSpc>
          <a:spcPct val="100000"/>
        </a:lnSpc>
        <a:spcBef>
          <a:spcPts val="4200"/>
        </a:spcBef>
        <a:spcAft>
          <a:spcPts val="0"/>
        </a:spcAft>
        <a:buClrTx/>
        <a:buSzPct val="75000"/>
        <a:buFont typeface="Helvetica Neue"/>
        <a:buChar char="•"/>
        <a:tabLst/>
        <a:defRPr sz="3600" b="0" i="0" u="none" strike="noStrike" cap="none" spc="0" baseline="0">
          <a:ln>
            <a:noFill/>
          </a:ln>
          <a:solidFill>
            <a:srgbClr val="747474"/>
          </a:solidFill>
          <a:uFillTx/>
          <a:latin typeface="+mn-lt"/>
          <a:ea typeface="+mn-ea"/>
          <a:cs typeface="+mn-cs"/>
          <a:sym typeface="Helvetica Neue Light"/>
        </a:defRPr>
      </a:lvl9pPr>
    </p:bodyStyle>
    <p:otherStyle>
      <a:lvl1pPr marL="0" marR="0" indent="0" algn="r" defTabSz="58420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Helvetica Neue"/>
        </a:defRPr>
      </a:lvl1pPr>
      <a:lvl2pPr marL="0" marR="0" indent="228600" algn="r" defTabSz="58420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Helvetica Neue"/>
        </a:defRPr>
      </a:lvl2pPr>
      <a:lvl3pPr marL="0" marR="0" indent="457200" algn="r" defTabSz="58420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Helvetica Neue"/>
        </a:defRPr>
      </a:lvl3pPr>
      <a:lvl4pPr marL="0" marR="0" indent="685800" algn="r" defTabSz="58420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Helvetica Neue"/>
        </a:defRPr>
      </a:lvl4pPr>
      <a:lvl5pPr marL="0" marR="0" indent="914400" algn="r" defTabSz="58420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Helvetica Neue"/>
        </a:defRPr>
      </a:lvl5pPr>
      <a:lvl6pPr marL="0" marR="0" indent="1143000" algn="r" defTabSz="58420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Helvetica Neue"/>
        </a:defRPr>
      </a:lvl6pPr>
      <a:lvl7pPr marL="0" marR="0" indent="1371600" algn="r" defTabSz="58420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Helvetica Neue"/>
        </a:defRPr>
      </a:lvl7pPr>
      <a:lvl8pPr marL="0" marR="0" indent="1600200" algn="r" defTabSz="58420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Helvetica Neue"/>
        </a:defRPr>
      </a:lvl8pPr>
      <a:lvl9pPr marL="0" marR="0" indent="1828800" algn="r" defTabSz="58420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Helvetica Neue"/>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tiff"/><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tiff"/><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image" Target="../media/image5.png"/><Relationship Id="rId11" Type="http://schemas.openxmlformats.org/officeDocument/2006/relationships/image" Target="../media/image10.tiff"/><Relationship Id="rId5" Type="http://schemas.openxmlformats.org/officeDocument/2006/relationships/image" Target="../media/image4.png"/><Relationship Id="rId10" Type="http://schemas.openxmlformats.org/officeDocument/2006/relationships/image" Target="../media/image9.tiff"/><Relationship Id="rId4" Type="http://schemas.openxmlformats.org/officeDocument/2006/relationships/image" Target="../media/image3.png"/><Relationship Id="rId9" Type="http://schemas.openxmlformats.org/officeDocument/2006/relationships/image" Target="../media/image8.tiff"/><Relationship Id="rId14" Type="http://schemas.openxmlformats.org/officeDocument/2006/relationships/image" Target="../media/image13.tiff"/></Relationships>
</file>

<file path=ppt/slides/_rels/slide10.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tiff"/><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tiff"/><Relationship Id="rId17" Type="http://schemas.openxmlformats.org/officeDocument/2006/relationships/hyperlink" Target="https://lemouvementassociatif.us11.list-manage.com/track/click?u=3bca8ada76b9893892bb203df&amp;id=4303176c64&amp;e=cca8152d38" TargetMode="External"/><Relationship Id="rId2" Type="http://schemas.openxmlformats.org/officeDocument/2006/relationships/notesSlide" Target="../notesSlides/notesSlide4.xml"/><Relationship Id="rId16" Type="http://schemas.openxmlformats.org/officeDocument/2006/relationships/hyperlink" Target="https://lemouvementassociatif.us11.list-manage.com/track/click?u=3bca8ada76b9893892bb203df&amp;id=cb2deb4b09&amp;e=cca8152d38" TargetMode="External"/><Relationship Id="rId1" Type="http://schemas.openxmlformats.org/officeDocument/2006/relationships/slideLayout" Target="../slideLayouts/slideLayout12.xml"/><Relationship Id="rId6" Type="http://schemas.openxmlformats.org/officeDocument/2006/relationships/image" Target="../media/image4.png"/><Relationship Id="rId11" Type="http://schemas.openxmlformats.org/officeDocument/2006/relationships/image" Target="../media/image9.tiff"/><Relationship Id="rId5" Type="http://schemas.openxmlformats.org/officeDocument/2006/relationships/image" Target="../media/image3.png"/><Relationship Id="rId15" Type="http://schemas.openxmlformats.org/officeDocument/2006/relationships/image" Target="../media/image13.tiff"/><Relationship Id="rId10" Type="http://schemas.openxmlformats.org/officeDocument/2006/relationships/image" Target="../media/image8.tiff"/><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tiff"/></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tiff"/><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tiff"/><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png"/><Relationship Id="rId11" Type="http://schemas.openxmlformats.org/officeDocument/2006/relationships/image" Target="../media/image9.tiff"/><Relationship Id="rId5" Type="http://schemas.openxmlformats.org/officeDocument/2006/relationships/image" Target="../media/image3.png"/><Relationship Id="rId15" Type="http://schemas.openxmlformats.org/officeDocument/2006/relationships/image" Target="../media/image13.tiff"/><Relationship Id="rId10" Type="http://schemas.openxmlformats.org/officeDocument/2006/relationships/image" Target="../media/image8.tiff"/><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tiff"/></Relationships>
</file>

<file path=ppt/slides/_rels/slide3.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7.tiff"/><Relationship Id="rId3" Type="http://schemas.openxmlformats.org/officeDocument/2006/relationships/hyperlink" Target="https://webmail1p.orange.fr/webmail/fr_FR/read.html?FOLDER=SF_INBOX&amp;IDMSG=74585&amp;check=&amp;SORTBY=1" TargetMode="External"/><Relationship Id="rId7" Type="http://schemas.openxmlformats.org/officeDocument/2006/relationships/image" Target="../media/image4.png"/><Relationship Id="rId12" Type="http://schemas.openxmlformats.org/officeDocument/2006/relationships/image" Target="../media/image16.jpeg"/><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image" Target="../media/image3.png"/><Relationship Id="rId11" Type="http://schemas.openxmlformats.org/officeDocument/2006/relationships/image" Target="../media/image15.tiff"/><Relationship Id="rId5" Type="http://schemas.openxmlformats.org/officeDocument/2006/relationships/image" Target="../media/image2.png"/><Relationship Id="rId15" Type="http://schemas.openxmlformats.org/officeDocument/2006/relationships/image" Target="../media/image19.tiff"/><Relationship Id="rId10" Type="http://schemas.openxmlformats.org/officeDocument/2006/relationships/image" Target="../media/image14.png"/><Relationship Id="rId4" Type="http://schemas.openxmlformats.org/officeDocument/2006/relationships/image" Target="../media/image1.png"/><Relationship Id="rId9" Type="http://schemas.openxmlformats.org/officeDocument/2006/relationships/image" Target="../media/image6.png"/><Relationship Id="rId14" Type="http://schemas.openxmlformats.org/officeDocument/2006/relationships/image" Target="../media/image18.tiff"/></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tiff"/><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tiff"/><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image" Target="../media/image4.png"/><Relationship Id="rId11" Type="http://schemas.openxmlformats.org/officeDocument/2006/relationships/image" Target="../media/image9.tiff"/><Relationship Id="rId5" Type="http://schemas.openxmlformats.org/officeDocument/2006/relationships/image" Target="../media/image3.png"/><Relationship Id="rId15" Type="http://schemas.openxmlformats.org/officeDocument/2006/relationships/image" Target="../media/image13.tiff"/><Relationship Id="rId10" Type="http://schemas.openxmlformats.org/officeDocument/2006/relationships/image" Target="../media/image8.tiff"/><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tiff"/></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tiff"/><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tiff"/><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image" Target="../media/image5.png"/><Relationship Id="rId11" Type="http://schemas.openxmlformats.org/officeDocument/2006/relationships/image" Target="../media/image10.tiff"/><Relationship Id="rId5" Type="http://schemas.openxmlformats.org/officeDocument/2006/relationships/image" Target="../media/image4.png"/><Relationship Id="rId10" Type="http://schemas.openxmlformats.org/officeDocument/2006/relationships/image" Target="../media/image9.tiff"/><Relationship Id="rId4" Type="http://schemas.openxmlformats.org/officeDocument/2006/relationships/image" Target="../media/image3.png"/><Relationship Id="rId9" Type="http://schemas.openxmlformats.org/officeDocument/2006/relationships/image" Target="../media/image8.tiff"/><Relationship Id="rId14" Type="http://schemas.openxmlformats.org/officeDocument/2006/relationships/image" Target="../media/image13.tiff"/></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tiff"/><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tiff"/><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image" Target="../media/image5.png"/><Relationship Id="rId11" Type="http://schemas.openxmlformats.org/officeDocument/2006/relationships/image" Target="../media/image10.tiff"/><Relationship Id="rId5" Type="http://schemas.openxmlformats.org/officeDocument/2006/relationships/image" Target="../media/image4.png"/><Relationship Id="rId10" Type="http://schemas.openxmlformats.org/officeDocument/2006/relationships/image" Target="../media/image9.tiff"/><Relationship Id="rId4" Type="http://schemas.openxmlformats.org/officeDocument/2006/relationships/image" Target="../media/image3.png"/><Relationship Id="rId9" Type="http://schemas.openxmlformats.org/officeDocument/2006/relationships/image" Target="../media/image8.tiff"/><Relationship Id="rId14" Type="http://schemas.openxmlformats.org/officeDocument/2006/relationships/image" Target="../media/image13.tiff"/></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tiff"/><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tiff"/><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image" Target="../media/image5.png"/><Relationship Id="rId11" Type="http://schemas.openxmlformats.org/officeDocument/2006/relationships/image" Target="../media/image10.tiff"/><Relationship Id="rId5" Type="http://schemas.openxmlformats.org/officeDocument/2006/relationships/image" Target="../media/image4.png"/><Relationship Id="rId10" Type="http://schemas.openxmlformats.org/officeDocument/2006/relationships/image" Target="../media/image9.tiff"/><Relationship Id="rId4" Type="http://schemas.openxmlformats.org/officeDocument/2006/relationships/image" Target="../media/image3.png"/><Relationship Id="rId9" Type="http://schemas.openxmlformats.org/officeDocument/2006/relationships/image" Target="../media/image8.tiff"/><Relationship Id="rId14" Type="http://schemas.openxmlformats.org/officeDocument/2006/relationships/image" Target="../media/image13.tiff"/></Relationships>
</file>

<file path=ppt/slides/_rels/slide8.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tiff"/><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tiff"/><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image" Target="../media/image5.png"/><Relationship Id="rId11" Type="http://schemas.openxmlformats.org/officeDocument/2006/relationships/image" Target="../media/image10.tiff"/><Relationship Id="rId5" Type="http://schemas.openxmlformats.org/officeDocument/2006/relationships/image" Target="../media/image4.png"/><Relationship Id="rId10" Type="http://schemas.openxmlformats.org/officeDocument/2006/relationships/image" Target="../media/image9.tiff"/><Relationship Id="rId4" Type="http://schemas.openxmlformats.org/officeDocument/2006/relationships/image" Target="../media/image3.png"/><Relationship Id="rId9" Type="http://schemas.openxmlformats.org/officeDocument/2006/relationships/image" Target="../media/image8.tiff"/><Relationship Id="rId14" Type="http://schemas.openxmlformats.org/officeDocument/2006/relationships/image" Target="../media/image13.tiff"/></Relationships>
</file>

<file path=ppt/slides/_rels/slide9.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tiff"/><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tiff"/><Relationship Id="rId2" Type="http://schemas.openxmlformats.org/officeDocument/2006/relationships/image" Target="../media/image1.png"/><Relationship Id="rId16" Type="http://schemas.openxmlformats.org/officeDocument/2006/relationships/hyperlink" Target="http://pays-de-la-loire.drdjscs.gouv.fr/spip.php?article1036" TargetMode="External"/><Relationship Id="rId1" Type="http://schemas.openxmlformats.org/officeDocument/2006/relationships/slideLayout" Target="../slideLayouts/slideLayout12.xml"/><Relationship Id="rId6" Type="http://schemas.openxmlformats.org/officeDocument/2006/relationships/image" Target="../media/image5.png"/><Relationship Id="rId11" Type="http://schemas.openxmlformats.org/officeDocument/2006/relationships/image" Target="../media/image10.tiff"/><Relationship Id="rId5" Type="http://schemas.openxmlformats.org/officeDocument/2006/relationships/image" Target="../media/image4.png"/><Relationship Id="rId15" Type="http://schemas.openxmlformats.org/officeDocument/2006/relationships/hyperlink" Target="https://forms.gle/AFzrrVR28JALci6x6" TargetMode="External"/><Relationship Id="rId10" Type="http://schemas.openxmlformats.org/officeDocument/2006/relationships/image" Target="../media/image9.tiff"/><Relationship Id="rId4" Type="http://schemas.openxmlformats.org/officeDocument/2006/relationships/image" Target="../media/image3.png"/><Relationship Id="rId9" Type="http://schemas.openxmlformats.org/officeDocument/2006/relationships/image" Target="../media/image8.tiff"/><Relationship Id="rId14" Type="http://schemas.openxmlformats.org/officeDocument/2006/relationships/image" Target="../media/image13.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Rectangle"/>
          <p:cNvSpPr/>
          <p:nvPr/>
        </p:nvSpPr>
        <p:spPr>
          <a:xfrm>
            <a:off x="-44243" y="-38252"/>
            <a:ext cx="13093286" cy="9830104"/>
          </a:xfrm>
          <a:prstGeom prst="rect">
            <a:avLst/>
          </a:prstGeom>
          <a:solidFill>
            <a:srgbClr val="011993"/>
          </a:solidFill>
          <a:ln w="12700">
            <a:miter lim="400000"/>
          </a:ln>
        </p:spPr>
        <p:txBody>
          <a:bodyPr lIns="50800" tIns="50800" rIns="50800" bIns="50800" anchor="ctr"/>
          <a:lstStyle/>
          <a:p>
            <a:endParaRPr lang="fr-FR" b="1" dirty="0">
              <a:solidFill>
                <a:schemeClr val="bg1"/>
              </a:solidFill>
            </a:endParaRPr>
          </a:p>
        </p:txBody>
      </p:sp>
      <p:pic>
        <p:nvPicPr>
          <p:cNvPr id="128" name="http---g02.s.alicdn.com-kf-HTB1yzhhGXXXXXb8aXXXq6xXFXXXz-50-Pieces-A-Bag-Table-Tennis-Balls.png" descr="http---g02.s.alicdn.com-kf-HTB1yzhhGXXXXXb8aXXXq6xXFXXXz-50-Pieces-A-Bag-Table-Tennis-Balls.png"/>
          <p:cNvPicPr>
            <a:picLocks noChangeAspect="1"/>
          </p:cNvPicPr>
          <p:nvPr/>
        </p:nvPicPr>
        <p:blipFill>
          <a:blip r:embed="rId2" cstate="print"/>
          <a:stretch>
            <a:fillRect/>
          </a:stretch>
        </p:blipFill>
        <p:spPr>
          <a:xfrm>
            <a:off x="903963" y="9006730"/>
            <a:ext cx="437220" cy="435414"/>
          </a:xfrm>
          <a:prstGeom prst="rect">
            <a:avLst/>
          </a:prstGeom>
          <a:ln w="12700">
            <a:miter lim="400000"/>
          </a:ln>
          <a:effectLst>
            <a:outerShdw blurRad="127000" dist="50800" rotWithShape="0">
              <a:srgbClr val="FFFFFF"/>
            </a:outerShdw>
          </a:effectLst>
        </p:spPr>
      </p:pic>
      <p:pic>
        <p:nvPicPr>
          <p:cNvPr id="148" name="Ligne de connexion" descr="Ligne de connexion"/>
          <p:cNvPicPr>
            <a:picLocks/>
          </p:cNvPicPr>
          <p:nvPr/>
        </p:nvPicPr>
        <p:blipFill>
          <a:blip r:embed="rId3" cstate="print"/>
          <a:stretch>
            <a:fillRect/>
          </a:stretch>
        </p:blipFill>
        <p:spPr>
          <a:xfrm>
            <a:off x="1349820" y="8645457"/>
            <a:ext cx="1230028" cy="349992"/>
          </a:xfrm>
          <a:prstGeom prst="rect">
            <a:avLst/>
          </a:prstGeom>
        </p:spPr>
      </p:pic>
      <p:pic>
        <p:nvPicPr>
          <p:cNvPr id="150" name="Ligne de connexion" descr="Ligne de connexion"/>
          <p:cNvPicPr>
            <a:picLocks/>
          </p:cNvPicPr>
          <p:nvPr/>
        </p:nvPicPr>
        <p:blipFill>
          <a:blip r:embed="rId4" cstate="print"/>
          <a:stretch>
            <a:fillRect/>
          </a:stretch>
        </p:blipFill>
        <p:spPr>
          <a:xfrm>
            <a:off x="151323" y="8699895"/>
            <a:ext cx="798919" cy="241110"/>
          </a:xfrm>
          <a:prstGeom prst="rect">
            <a:avLst/>
          </a:prstGeom>
        </p:spPr>
      </p:pic>
      <p:pic>
        <p:nvPicPr>
          <p:cNvPr id="152" name="Ligne de connexion" descr="Ligne de connexion"/>
          <p:cNvPicPr>
            <a:picLocks/>
          </p:cNvPicPr>
          <p:nvPr/>
        </p:nvPicPr>
        <p:blipFill>
          <a:blip r:embed="rId5" cstate="print"/>
          <a:stretch>
            <a:fillRect/>
          </a:stretch>
        </p:blipFill>
        <p:spPr>
          <a:xfrm>
            <a:off x="1240805" y="8686166"/>
            <a:ext cx="425611" cy="268569"/>
          </a:xfrm>
          <a:prstGeom prst="rect">
            <a:avLst/>
          </a:prstGeom>
        </p:spPr>
      </p:pic>
      <p:pic>
        <p:nvPicPr>
          <p:cNvPr id="132" name="Logo CDTT72 Blanc.pdf" descr="Logo CDTT72 Blanc.pdf"/>
          <p:cNvPicPr>
            <a:picLocks noChangeAspect="1"/>
          </p:cNvPicPr>
          <p:nvPr/>
        </p:nvPicPr>
        <p:blipFill>
          <a:blip r:embed="rId6" cstate="print"/>
          <a:stretch>
            <a:fillRect/>
          </a:stretch>
        </p:blipFill>
        <p:spPr>
          <a:xfrm>
            <a:off x="10382649" y="8710531"/>
            <a:ext cx="2383902" cy="835440"/>
          </a:xfrm>
          <a:prstGeom prst="rect">
            <a:avLst/>
          </a:prstGeom>
          <a:ln w="12700">
            <a:miter lim="400000"/>
          </a:ln>
        </p:spPr>
      </p:pic>
      <p:pic>
        <p:nvPicPr>
          <p:cNvPr id="133"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459025" y="716854"/>
            <a:ext cx="626336" cy="623748"/>
          </a:xfrm>
          <a:prstGeom prst="rect">
            <a:avLst/>
          </a:prstGeom>
          <a:ln w="12700">
            <a:miter lim="400000"/>
          </a:ln>
        </p:spPr>
      </p:pic>
      <p:pic>
        <p:nvPicPr>
          <p:cNvPr id="134"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027865" y="1558996"/>
            <a:ext cx="626336" cy="623748"/>
          </a:xfrm>
          <a:prstGeom prst="rect">
            <a:avLst/>
          </a:prstGeom>
          <a:ln w="12700">
            <a:miter lim="400000"/>
          </a:ln>
        </p:spPr>
      </p:pic>
      <p:pic>
        <p:nvPicPr>
          <p:cNvPr id="135"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459025" y="6744319"/>
            <a:ext cx="626336" cy="623748"/>
          </a:xfrm>
          <a:prstGeom prst="rect">
            <a:avLst/>
          </a:prstGeom>
          <a:ln w="12700">
            <a:miter lim="400000"/>
          </a:ln>
        </p:spPr>
      </p:pic>
      <p:pic>
        <p:nvPicPr>
          <p:cNvPr id="136"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413248" y="116172"/>
            <a:ext cx="626336" cy="623747"/>
          </a:xfrm>
          <a:prstGeom prst="rect">
            <a:avLst/>
          </a:prstGeom>
          <a:ln w="12700">
            <a:miter lim="400000"/>
          </a:ln>
        </p:spPr>
      </p:pic>
      <p:grpSp>
        <p:nvGrpSpPr>
          <p:cNvPr id="139" name="Rectangle"/>
          <p:cNvGrpSpPr/>
          <p:nvPr/>
        </p:nvGrpSpPr>
        <p:grpSpPr>
          <a:xfrm rot="21360000">
            <a:off x="3685424" y="229166"/>
            <a:ext cx="6672096" cy="2909804"/>
            <a:chOff x="0" y="-1"/>
            <a:chExt cx="9380541" cy="4853318"/>
          </a:xfrm>
        </p:grpSpPr>
        <p:sp>
          <p:nvSpPr>
            <p:cNvPr id="138" name="Rectangle"/>
            <p:cNvSpPr/>
            <p:nvPr/>
          </p:nvSpPr>
          <p:spPr>
            <a:xfrm>
              <a:off x="12700" y="355600"/>
              <a:ext cx="9355141" cy="4383417"/>
            </a:xfrm>
            <a:prstGeom prst="rect">
              <a:avLst/>
            </a:prstGeom>
            <a:solidFill>
              <a:srgbClr val="FF9300"/>
            </a:solidFill>
            <a:ln>
              <a:noFill/>
            </a:ln>
            <a:effectLst/>
          </p:spPr>
          <p:txBody>
            <a:bodyPr wrap="square" lIns="50800" tIns="50800" rIns="50800" bIns="50800" numCol="1" anchor="ctr">
              <a:noAutofit/>
            </a:bodyPr>
            <a:lstStyle/>
            <a:p>
              <a:pPr>
                <a:defRPr>
                  <a:solidFill>
                    <a:srgbClr val="FFFFFF"/>
                  </a:solidFill>
                </a:defRPr>
              </a:pPr>
              <a:endParaRPr dirty="0"/>
            </a:p>
          </p:txBody>
        </p:sp>
        <p:pic>
          <p:nvPicPr>
            <p:cNvPr id="137" name="Rectangle" descr="Rectangle"/>
            <p:cNvPicPr>
              <a:picLocks/>
            </p:cNvPicPr>
            <p:nvPr/>
          </p:nvPicPr>
          <p:blipFill>
            <a:blip r:embed="rId8" cstate="print"/>
            <a:stretch>
              <a:fillRect/>
            </a:stretch>
          </p:blipFill>
          <p:spPr>
            <a:xfrm>
              <a:off x="0" y="-1"/>
              <a:ext cx="9380541" cy="4853318"/>
            </a:xfrm>
            <a:prstGeom prst="rect">
              <a:avLst/>
            </a:prstGeom>
            <a:effectLst/>
          </p:spPr>
        </p:pic>
      </p:grpSp>
      <p:pic>
        <p:nvPicPr>
          <p:cNvPr id="141" name="Logo CDTT72 Blanc.pdf" descr="Logo CDTT72 Blanc.pdf"/>
          <p:cNvPicPr>
            <a:picLocks noChangeAspect="1"/>
          </p:cNvPicPr>
          <p:nvPr/>
        </p:nvPicPr>
        <p:blipFill>
          <a:blip r:embed="rId6" cstate="print"/>
          <a:srcRect l="7048" t="1406"/>
          <a:stretch>
            <a:fillRect/>
          </a:stretch>
        </p:blipFill>
        <p:spPr>
          <a:xfrm rot="21360000">
            <a:off x="3760546" y="754514"/>
            <a:ext cx="6498988" cy="2098215"/>
          </a:xfrm>
          <a:prstGeom prst="rect">
            <a:avLst/>
          </a:prstGeom>
          <a:ln w="12700">
            <a:miter lim="400000"/>
          </a:ln>
        </p:spPr>
      </p:pic>
      <p:pic>
        <p:nvPicPr>
          <p:cNvPr id="142" name="Image" descr="Image"/>
          <p:cNvPicPr>
            <a:picLocks noChangeAspect="1"/>
          </p:cNvPicPr>
          <p:nvPr/>
        </p:nvPicPr>
        <p:blipFill>
          <a:blip r:embed="rId9" cstate="print"/>
          <a:stretch>
            <a:fillRect/>
          </a:stretch>
        </p:blipFill>
        <p:spPr>
          <a:xfrm>
            <a:off x="1693375" y="7540381"/>
            <a:ext cx="1114575" cy="720870"/>
          </a:xfrm>
          <a:prstGeom prst="rect">
            <a:avLst/>
          </a:prstGeom>
          <a:ln w="12700">
            <a:miter lim="400000"/>
          </a:ln>
        </p:spPr>
      </p:pic>
      <p:pic>
        <p:nvPicPr>
          <p:cNvPr id="143" name="Image" descr="Image"/>
          <p:cNvPicPr>
            <a:picLocks noChangeAspect="1"/>
          </p:cNvPicPr>
          <p:nvPr/>
        </p:nvPicPr>
        <p:blipFill>
          <a:blip r:embed="rId10" cstate="print"/>
          <a:stretch>
            <a:fillRect/>
          </a:stretch>
        </p:blipFill>
        <p:spPr>
          <a:xfrm>
            <a:off x="3352455" y="7540381"/>
            <a:ext cx="1003673" cy="720870"/>
          </a:xfrm>
          <a:prstGeom prst="rect">
            <a:avLst/>
          </a:prstGeom>
          <a:ln w="12700">
            <a:miter lim="400000"/>
          </a:ln>
        </p:spPr>
      </p:pic>
      <p:pic>
        <p:nvPicPr>
          <p:cNvPr id="144" name="Image" descr="Image"/>
          <p:cNvPicPr>
            <a:picLocks noChangeAspect="1"/>
          </p:cNvPicPr>
          <p:nvPr/>
        </p:nvPicPr>
        <p:blipFill>
          <a:blip r:embed="rId11" cstate="print"/>
          <a:stretch>
            <a:fillRect/>
          </a:stretch>
        </p:blipFill>
        <p:spPr>
          <a:xfrm>
            <a:off x="4899603" y="7475304"/>
            <a:ext cx="798915" cy="798915"/>
          </a:xfrm>
          <a:prstGeom prst="rect">
            <a:avLst/>
          </a:prstGeom>
          <a:ln w="12700">
            <a:miter lim="400000"/>
          </a:ln>
        </p:spPr>
      </p:pic>
      <p:pic>
        <p:nvPicPr>
          <p:cNvPr id="145" name="Image" descr="Image"/>
          <p:cNvPicPr>
            <a:picLocks noChangeAspect="1"/>
          </p:cNvPicPr>
          <p:nvPr/>
        </p:nvPicPr>
        <p:blipFill>
          <a:blip r:embed="rId12" cstate="print"/>
          <a:stretch>
            <a:fillRect/>
          </a:stretch>
        </p:blipFill>
        <p:spPr>
          <a:xfrm>
            <a:off x="6180549" y="7467627"/>
            <a:ext cx="1983633" cy="835440"/>
          </a:xfrm>
          <a:prstGeom prst="rect">
            <a:avLst/>
          </a:prstGeom>
          <a:ln w="12700">
            <a:miter lim="400000"/>
          </a:ln>
        </p:spPr>
      </p:pic>
      <p:pic>
        <p:nvPicPr>
          <p:cNvPr id="146" name="Image" descr="Image"/>
          <p:cNvPicPr>
            <a:picLocks noChangeAspect="1"/>
          </p:cNvPicPr>
          <p:nvPr/>
        </p:nvPicPr>
        <p:blipFill>
          <a:blip r:embed="rId13" cstate="print"/>
          <a:srcRect t="20390" b="20390"/>
          <a:stretch>
            <a:fillRect/>
          </a:stretch>
        </p:blipFill>
        <p:spPr>
          <a:xfrm>
            <a:off x="8646214" y="7467627"/>
            <a:ext cx="1463214" cy="866497"/>
          </a:xfrm>
          <a:prstGeom prst="rect">
            <a:avLst/>
          </a:prstGeom>
          <a:ln w="12700">
            <a:miter lim="400000"/>
          </a:ln>
        </p:spPr>
      </p:pic>
      <p:pic>
        <p:nvPicPr>
          <p:cNvPr id="147" name="Image" descr="Image"/>
          <p:cNvPicPr>
            <a:picLocks noChangeAspect="1"/>
          </p:cNvPicPr>
          <p:nvPr/>
        </p:nvPicPr>
        <p:blipFill>
          <a:blip r:embed="rId14" cstate="print"/>
          <a:stretch>
            <a:fillRect/>
          </a:stretch>
        </p:blipFill>
        <p:spPr>
          <a:xfrm>
            <a:off x="10530079" y="7459178"/>
            <a:ext cx="883275" cy="883275"/>
          </a:xfrm>
          <a:prstGeom prst="rect">
            <a:avLst/>
          </a:prstGeom>
          <a:ln w="12700">
            <a:miter lim="400000"/>
          </a:ln>
        </p:spPr>
      </p:pic>
      <p:sp>
        <p:nvSpPr>
          <p:cNvPr id="25" name="ZoneTexte 24"/>
          <p:cNvSpPr txBox="1"/>
          <p:nvPr/>
        </p:nvSpPr>
        <p:spPr>
          <a:xfrm>
            <a:off x="2829992" y="3269348"/>
            <a:ext cx="8928992" cy="379591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fr-FR" sz="4400" b="1" dirty="0">
                <a:solidFill>
                  <a:schemeClr val="bg1"/>
                </a:solidFill>
              </a:rPr>
              <a:t>CR Visio  du 04 juin 2020</a:t>
            </a:r>
          </a:p>
          <a:p>
            <a:pPr algn="l"/>
            <a:r>
              <a:rPr lang="fr-FR" sz="4400" b="1" dirty="0">
                <a:solidFill>
                  <a:schemeClr val="bg1"/>
                </a:solidFill>
              </a:rPr>
              <a:t>Présents : </a:t>
            </a:r>
          </a:p>
          <a:p>
            <a:pPr algn="l"/>
            <a:r>
              <a:rPr lang="fr-FR" b="1" dirty="0">
                <a:solidFill>
                  <a:schemeClr val="bg1"/>
                </a:solidFill>
              </a:rPr>
              <a:t>Michel M  –Nathalie –Guillaume </a:t>
            </a:r>
          </a:p>
          <a:p>
            <a:pPr algn="l"/>
            <a:r>
              <a:rPr lang="fr-FR" sz="4400" b="1" dirty="0">
                <a:solidFill>
                  <a:schemeClr val="bg1"/>
                </a:solidFill>
              </a:rPr>
              <a:t>Excusés </a:t>
            </a:r>
            <a:r>
              <a:rPr lang="fr-FR" b="1" dirty="0">
                <a:solidFill>
                  <a:schemeClr val="bg1"/>
                </a:solidFill>
              </a:rPr>
              <a:t>: Florian B - Julien – Alain – Corentin </a:t>
            </a:r>
          </a:p>
          <a:p>
            <a:pPr marL="0" marR="0" indent="0" algn="ctr" defTabSz="584200" rtl="0" fontAlgn="auto" latinLnBrk="0" hangingPunct="0">
              <a:lnSpc>
                <a:spcPct val="100000"/>
              </a:lnSpc>
              <a:spcBef>
                <a:spcPts val="0"/>
              </a:spcBef>
              <a:spcAft>
                <a:spcPts val="0"/>
              </a:spcAft>
              <a:buClrTx/>
              <a:buSzTx/>
              <a:buFontTx/>
              <a:buNone/>
              <a:tabLst/>
            </a:pPr>
            <a:endParaRPr kumimoji="0" lang="fr-FR" sz="3600" b="0" i="0" u="none" strike="noStrike" cap="none" spc="0" normalizeH="0" baseline="0" dirty="0">
              <a:ln>
                <a:noFill/>
              </a:ln>
              <a:solidFill>
                <a:srgbClr val="000000"/>
              </a:solidFill>
              <a:effectLst/>
              <a:uFillTx/>
              <a:latin typeface="+mn-lt"/>
              <a:ea typeface="+mn-ea"/>
              <a:cs typeface="+mn-cs"/>
              <a:sym typeface="Helvetica Neue Light"/>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Rectangle"/>
          <p:cNvSpPr/>
          <p:nvPr/>
        </p:nvSpPr>
        <p:spPr>
          <a:xfrm>
            <a:off x="-88486" y="0"/>
            <a:ext cx="13093286" cy="9830104"/>
          </a:xfrm>
          <a:prstGeom prst="rect">
            <a:avLst/>
          </a:prstGeom>
          <a:solidFill>
            <a:srgbClr val="011993"/>
          </a:solidFill>
          <a:ln w="12700">
            <a:miter lim="400000"/>
          </a:ln>
        </p:spPr>
        <p:txBody>
          <a:bodyPr lIns="50800" tIns="50800" rIns="50800" bIns="50800" anchor="ctr"/>
          <a:lstStyle/>
          <a:p>
            <a:pPr>
              <a:defRPr>
                <a:solidFill>
                  <a:srgbClr val="FFFFFF"/>
                </a:solidFill>
              </a:defRPr>
            </a:pPr>
            <a:endParaRPr dirty="0"/>
          </a:p>
        </p:txBody>
      </p:sp>
      <p:pic>
        <p:nvPicPr>
          <p:cNvPr id="128" name="http---g02.s.alicdn.com-kf-HTB1yzhhGXXXXXb8aXXXq6xXFXXXz-50-Pieces-A-Bag-Table-Tennis-Balls.png" descr="http---g02.s.alicdn.com-kf-HTB1yzhhGXXXXXb8aXXXq6xXFXXXz-50-Pieces-A-Bag-Table-Tennis-Balls.png"/>
          <p:cNvPicPr>
            <a:picLocks noChangeAspect="1"/>
          </p:cNvPicPr>
          <p:nvPr/>
        </p:nvPicPr>
        <p:blipFill>
          <a:blip r:embed="rId3" cstate="print"/>
          <a:stretch>
            <a:fillRect/>
          </a:stretch>
        </p:blipFill>
        <p:spPr>
          <a:xfrm>
            <a:off x="903963" y="9006730"/>
            <a:ext cx="437220" cy="435414"/>
          </a:xfrm>
          <a:prstGeom prst="rect">
            <a:avLst/>
          </a:prstGeom>
          <a:ln w="12700">
            <a:miter lim="400000"/>
          </a:ln>
          <a:effectLst>
            <a:outerShdw blurRad="127000" dist="50800" rotWithShape="0">
              <a:srgbClr val="FFFFFF"/>
            </a:outerShdw>
          </a:effectLst>
        </p:spPr>
      </p:pic>
      <p:pic>
        <p:nvPicPr>
          <p:cNvPr id="148" name="Ligne de connexion" descr="Ligne de connexion"/>
          <p:cNvPicPr>
            <a:picLocks/>
          </p:cNvPicPr>
          <p:nvPr/>
        </p:nvPicPr>
        <p:blipFill>
          <a:blip r:embed="rId4" cstate="print"/>
          <a:stretch>
            <a:fillRect/>
          </a:stretch>
        </p:blipFill>
        <p:spPr>
          <a:xfrm>
            <a:off x="1349820" y="8645457"/>
            <a:ext cx="1230028" cy="349992"/>
          </a:xfrm>
          <a:prstGeom prst="rect">
            <a:avLst/>
          </a:prstGeom>
        </p:spPr>
      </p:pic>
      <p:pic>
        <p:nvPicPr>
          <p:cNvPr id="150" name="Ligne de connexion" descr="Ligne de connexion"/>
          <p:cNvPicPr>
            <a:picLocks/>
          </p:cNvPicPr>
          <p:nvPr/>
        </p:nvPicPr>
        <p:blipFill>
          <a:blip r:embed="rId5" cstate="print"/>
          <a:stretch>
            <a:fillRect/>
          </a:stretch>
        </p:blipFill>
        <p:spPr>
          <a:xfrm>
            <a:off x="151323" y="8699895"/>
            <a:ext cx="798919" cy="241110"/>
          </a:xfrm>
          <a:prstGeom prst="rect">
            <a:avLst/>
          </a:prstGeom>
        </p:spPr>
      </p:pic>
      <p:pic>
        <p:nvPicPr>
          <p:cNvPr id="152" name="Ligne de connexion" descr="Ligne de connexion"/>
          <p:cNvPicPr>
            <a:picLocks/>
          </p:cNvPicPr>
          <p:nvPr/>
        </p:nvPicPr>
        <p:blipFill>
          <a:blip r:embed="rId6" cstate="print"/>
          <a:stretch>
            <a:fillRect/>
          </a:stretch>
        </p:blipFill>
        <p:spPr>
          <a:xfrm>
            <a:off x="1240805" y="8686166"/>
            <a:ext cx="425611" cy="268569"/>
          </a:xfrm>
          <a:prstGeom prst="rect">
            <a:avLst/>
          </a:prstGeom>
        </p:spPr>
      </p:pic>
      <p:pic>
        <p:nvPicPr>
          <p:cNvPr id="132" name="Logo CDTT72 Blanc.pdf" descr="Logo CDTT72 Blanc.pdf"/>
          <p:cNvPicPr>
            <a:picLocks noChangeAspect="1"/>
          </p:cNvPicPr>
          <p:nvPr/>
        </p:nvPicPr>
        <p:blipFill>
          <a:blip r:embed="rId7" cstate="print"/>
          <a:stretch>
            <a:fillRect/>
          </a:stretch>
        </p:blipFill>
        <p:spPr>
          <a:xfrm>
            <a:off x="10382649" y="8710531"/>
            <a:ext cx="2383902" cy="835440"/>
          </a:xfrm>
          <a:prstGeom prst="rect">
            <a:avLst/>
          </a:prstGeom>
          <a:ln w="12700">
            <a:miter lim="400000"/>
          </a:ln>
        </p:spPr>
      </p:pic>
      <p:pic>
        <p:nvPicPr>
          <p:cNvPr id="133" name="http---g02.s.alicdn.com-kf-HTB1yzhhGXXXXXb8aXXXq6xXFXXXz-50-Pieces-A-Bag-Table-Tennis-Balls.png" descr="http---g02.s.alicdn.com-kf-HTB1yzhhGXXXXXb8aXXXq6xXFXXXz-50-Pieces-A-Bag-Table-Tennis-Balls.png"/>
          <p:cNvPicPr>
            <a:picLocks noChangeAspect="1"/>
          </p:cNvPicPr>
          <p:nvPr/>
        </p:nvPicPr>
        <p:blipFill>
          <a:blip r:embed="rId8" cstate="print"/>
          <a:stretch>
            <a:fillRect/>
          </a:stretch>
        </p:blipFill>
        <p:spPr>
          <a:xfrm>
            <a:off x="12459025" y="716854"/>
            <a:ext cx="626336" cy="623748"/>
          </a:xfrm>
          <a:prstGeom prst="rect">
            <a:avLst/>
          </a:prstGeom>
          <a:ln w="12700">
            <a:miter lim="400000"/>
          </a:ln>
        </p:spPr>
      </p:pic>
      <p:pic>
        <p:nvPicPr>
          <p:cNvPr id="134" name="http---g02.s.alicdn.com-kf-HTB1yzhhGXXXXXb8aXXXq6xXFXXXz-50-Pieces-A-Bag-Table-Tennis-Balls.png" descr="http---g02.s.alicdn.com-kf-HTB1yzhhGXXXXXb8aXXXq6xXFXXXz-50-Pieces-A-Bag-Table-Tennis-Balls.png"/>
          <p:cNvPicPr>
            <a:picLocks noChangeAspect="1"/>
          </p:cNvPicPr>
          <p:nvPr/>
        </p:nvPicPr>
        <p:blipFill>
          <a:blip r:embed="rId8" cstate="print"/>
          <a:stretch>
            <a:fillRect/>
          </a:stretch>
        </p:blipFill>
        <p:spPr>
          <a:xfrm>
            <a:off x="12027865" y="1558996"/>
            <a:ext cx="626336" cy="623748"/>
          </a:xfrm>
          <a:prstGeom prst="rect">
            <a:avLst/>
          </a:prstGeom>
          <a:ln w="12700">
            <a:miter lim="400000"/>
          </a:ln>
        </p:spPr>
      </p:pic>
      <p:pic>
        <p:nvPicPr>
          <p:cNvPr id="135" name="http---g02.s.alicdn.com-kf-HTB1yzhhGXXXXXb8aXXXq6xXFXXXz-50-Pieces-A-Bag-Table-Tennis-Balls.png" descr="http---g02.s.alicdn.com-kf-HTB1yzhhGXXXXXb8aXXXq6xXFXXXz-50-Pieces-A-Bag-Table-Tennis-Balls.png"/>
          <p:cNvPicPr>
            <a:picLocks noChangeAspect="1"/>
          </p:cNvPicPr>
          <p:nvPr/>
        </p:nvPicPr>
        <p:blipFill>
          <a:blip r:embed="rId8" cstate="print"/>
          <a:stretch>
            <a:fillRect/>
          </a:stretch>
        </p:blipFill>
        <p:spPr>
          <a:xfrm>
            <a:off x="12459025" y="6744319"/>
            <a:ext cx="626336" cy="623748"/>
          </a:xfrm>
          <a:prstGeom prst="rect">
            <a:avLst/>
          </a:prstGeom>
          <a:ln w="12700">
            <a:miter lim="400000"/>
          </a:ln>
        </p:spPr>
      </p:pic>
      <p:pic>
        <p:nvPicPr>
          <p:cNvPr id="136" name="http---g02.s.alicdn.com-kf-HTB1yzhhGXXXXXb8aXXXq6xXFXXXz-50-Pieces-A-Bag-Table-Tennis-Balls.png" descr="http---g02.s.alicdn.com-kf-HTB1yzhhGXXXXXb8aXXXq6xXFXXXz-50-Pieces-A-Bag-Table-Tennis-Balls.png"/>
          <p:cNvPicPr>
            <a:picLocks noChangeAspect="1"/>
          </p:cNvPicPr>
          <p:nvPr/>
        </p:nvPicPr>
        <p:blipFill>
          <a:blip r:embed="rId8" cstate="print"/>
          <a:stretch>
            <a:fillRect/>
          </a:stretch>
        </p:blipFill>
        <p:spPr>
          <a:xfrm>
            <a:off x="413248" y="116172"/>
            <a:ext cx="626336" cy="623747"/>
          </a:xfrm>
          <a:prstGeom prst="rect">
            <a:avLst/>
          </a:prstGeom>
          <a:ln w="12700">
            <a:miter lim="400000"/>
          </a:ln>
        </p:spPr>
      </p:pic>
      <p:grpSp>
        <p:nvGrpSpPr>
          <p:cNvPr id="2" name="Rectangle"/>
          <p:cNvGrpSpPr/>
          <p:nvPr/>
        </p:nvGrpSpPr>
        <p:grpSpPr>
          <a:xfrm rot="21360000">
            <a:off x="4100797" y="203458"/>
            <a:ext cx="5887251" cy="1543646"/>
            <a:chOff x="0" y="-1"/>
            <a:chExt cx="9380541" cy="4853318"/>
          </a:xfrm>
        </p:grpSpPr>
        <p:sp>
          <p:nvSpPr>
            <p:cNvPr id="138" name="Rectangle"/>
            <p:cNvSpPr/>
            <p:nvPr/>
          </p:nvSpPr>
          <p:spPr>
            <a:xfrm>
              <a:off x="12700" y="355600"/>
              <a:ext cx="9355141" cy="4383417"/>
            </a:xfrm>
            <a:prstGeom prst="rect">
              <a:avLst/>
            </a:prstGeom>
            <a:solidFill>
              <a:srgbClr val="FF9300"/>
            </a:solidFill>
            <a:ln>
              <a:noFill/>
            </a:ln>
            <a:effectLst/>
          </p:spPr>
          <p:txBody>
            <a:bodyPr wrap="square" lIns="50800" tIns="50800" rIns="50800" bIns="50800" numCol="1" anchor="ctr">
              <a:noAutofit/>
            </a:bodyPr>
            <a:lstStyle/>
            <a:p>
              <a:pPr>
                <a:defRPr>
                  <a:solidFill>
                    <a:srgbClr val="FFFFFF"/>
                  </a:solidFill>
                </a:defRPr>
              </a:pPr>
              <a:endParaRPr/>
            </a:p>
          </p:txBody>
        </p:sp>
        <p:pic>
          <p:nvPicPr>
            <p:cNvPr id="137" name="Rectangle" descr="Rectangle"/>
            <p:cNvPicPr>
              <a:picLocks/>
            </p:cNvPicPr>
            <p:nvPr/>
          </p:nvPicPr>
          <p:blipFill>
            <a:blip r:embed="rId9" cstate="print"/>
            <a:stretch>
              <a:fillRect/>
            </a:stretch>
          </p:blipFill>
          <p:spPr>
            <a:xfrm>
              <a:off x="0" y="-1"/>
              <a:ext cx="9380541" cy="4853318"/>
            </a:xfrm>
            <a:prstGeom prst="rect">
              <a:avLst/>
            </a:prstGeom>
            <a:effectLst/>
          </p:spPr>
        </p:pic>
      </p:grpSp>
      <p:pic>
        <p:nvPicPr>
          <p:cNvPr id="141" name="Logo CDTT72 Blanc.pdf" descr="Logo CDTT72 Blanc.pdf"/>
          <p:cNvPicPr>
            <a:picLocks noChangeAspect="1"/>
          </p:cNvPicPr>
          <p:nvPr/>
        </p:nvPicPr>
        <p:blipFill>
          <a:blip r:embed="rId7" cstate="print"/>
          <a:srcRect l="7048" t="1406"/>
          <a:stretch>
            <a:fillRect/>
          </a:stretch>
        </p:blipFill>
        <p:spPr>
          <a:xfrm rot="21360000">
            <a:off x="4309942" y="448784"/>
            <a:ext cx="5221260" cy="1323124"/>
          </a:xfrm>
          <a:prstGeom prst="rect">
            <a:avLst/>
          </a:prstGeom>
          <a:ln w="12700">
            <a:miter lim="400000"/>
          </a:ln>
        </p:spPr>
      </p:pic>
      <p:pic>
        <p:nvPicPr>
          <p:cNvPr id="142" name="Image" descr="Image"/>
          <p:cNvPicPr>
            <a:picLocks noChangeAspect="1"/>
          </p:cNvPicPr>
          <p:nvPr/>
        </p:nvPicPr>
        <p:blipFill>
          <a:blip r:embed="rId10" cstate="print"/>
          <a:stretch>
            <a:fillRect/>
          </a:stretch>
        </p:blipFill>
        <p:spPr>
          <a:xfrm>
            <a:off x="1677864" y="7757120"/>
            <a:ext cx="1114575" cy="720870"/>
          </a:xfrm>
          <a:prstGeom prst="rect">
            <a:avLst/>
          </a:prstGeom>
          <a:ln w="12700">
            <a:miter lim="400000"/>
          </a:ln>
        </p:spPr>
      </p:pic>
      <p:pic>
        <p:nvPicPr>
          <p:cNvPr id="143" name="Image" descr="Image"/>
          <p:cNvPicPr>
            <a:picLocks noChangeAspect="1"/>
          </p:cNvPicPr>
          <p:nvPr/>
        </p:nvPicPr>
        <p:blipFill>
          <a:blip r:embed="rId11" cstate="print"/>
          <a:stretch>
            <a:fillRect/>
          </a:stretch>
        </p:blipFill>
        <p:spPr>
          <a:xfrm>
            <a:off x="3334048" y="7829128"/>
            <a:ext cx="1003673" cy="720870"/>
          </a:xfrm>
          <a:prstGeom prst="rect">
            <a:avLst/>
          </a:prstGeom>
          <a:ln w="12700">
            <a:miter lim="400000"/>
          </a:ln>
        </p:spPr>
      </p:pic>
      <p:pic>
        <p:nvPicPr>
          <p:cNvPr id="144" name="Image" descr="Image"/>
          <p:cNvPicPr>
            <a:picLocks noChangeAspect="1"/>
          </p:cNvPicPr>
          <p:nvPr/>
        </p:nvPicPr>
        <p:blipFill>
          <a:blip r:embed="rId12" cstate="print"/>
          <a:stretch>
            <a:fillRect/>
          </a:stretch>
        </p:blipFill>
        <p:spPr>
          <a:xfrm>
            <a:off x="4918224" y="7757120"/>
            <a:ext cx="798915" cy="798915"/>
          </a:xfrm>
          <a:prstGeom prst="rect">
            <a:avLst/>
          </a:prstGeom>
          <a:ln w="12700">
            <a:miter lim="400000"/>
          </a:ln>
        </p:spPr>
      </p:pic>
      <p:pic>
        <p:nvPicPr>
          <p:cNvPr id="145" name="Image" descr="Image"/>
          <p:cNvPicPr>
            <a:picLocks noChangeAspect="1"/>
          </p:cNvPicPr>
          <p:nvPr/>
        </p:nvPicPr>
        <p:blipFill>
          <a:blip r:embed="rId13" cstate="print"/>
          <a:stretch>
            <a:fillRect/>
          </a:stretch>
        </p:blipFill>
        <p:spPr>
          <a:xfrm>
            <a:off x="6142360" y="7685112"/>
            <a:ext cx="1983633" cy="835440"/>
          </a:xfrm>
          <a:prstGeom prst="rect">
            <a:avLst/>
          </a:prstGeom>
          <a:ln w="12700">
            <a:miter lim="400000"/>
          </a:ln>
        </p:spPr>
      </p:pic>
      <p:pic>
        <p:nvPicPr>
          <p:cNvPr id="146" name="Image" descr="Image"/>
          <p:cNvPicPr>
            <a:picLocks noChangeAspect="1"/>
          </p:cNvPicPr>
          <p:nvPr/>
        </p:nvPicPr>
        <p:blipFill>
          <a:blip r:embed="rId14" cstate="print"/>
          <a:srcRect t="20390" b="20390"/>
          <a:stretch>
            <a:fillRect/>
          </a:stretch>
        </p:blipFill>
        <p:spPr>
          <a:xfrm>
            <a:off x="8662640" y="7613104"/>
            <a:ext cx="1463214" cy="866497"/>
          </a:xfrm>
          <a:prstGeom prst="rect">
            <a:avLst/>
          </a:prstGeom>
          <a:ln w="12700">
            <a:miter lim="400000"/>
          </a:ln>
        </p:spPr>
      </p:pic>
      <p:pic>
        <p:nvPicPr>
          <p:cNvPr id="147" name="Image" descr="Image"/>
          <p:cNvPicPr>
            <a:picLocks noChangeAspect="1"/>
          </p:cNvPicPr>
          <p:nvPr/>
        </p:nvPicPr>
        <p:blipFill>
          <a:blip r:embed="rId15" cstate="print"/>
          <a:stretch>
            <a:fillRect/>
          </a:stretch>
        </p:blipFill>
        <p:spPr>
          <a:xfrm>
            <a:off x="10606856" y="7685112"/>
            <a:ext cx="883275" cy="883275"/>
          </a:xfrm>
          <a:prstGeom prst="rect">
            <a:avLst/>
          </a:prstGeom>
          <a:ln w="12700">
            <a:miter lim="400000"/>
          </a:ln>
        </p:spPr>
      </p:pic>
      <p:sp>
        <p:nvSpPr>
          <p:cNvPr id="24" name="ZoneTexte 23"/>
          <p:cNvSpPr txBox="1"/>
          <p:nvPr/>
        </p:nvSpPr>
        <p:spPr>
          <a:xfrm>
            <a:off x="0" y="2068488"/>
            <a:ext cx="13004800" cy="5586439"/>
          </a:xfrm>
          <a:prstGeom prst="rect">
            <a:avLst/>
          </a:prstGeom>
          <a:solidFill>
            <a:schemeClr val="bg2">
              <a:lumMod val="60000"/>
              <a:lumOff val="4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l"/>
            <a:br>
              <a:rPr lang="fr-FR" sz="3000" b="1" dirty="0">
                <a:solidFill>
                  <a:srgbClr val="0070C0"/>
                </a:solidFill>
              </a:rPr>
            </a:br>
            <a:endParaRPr lang="fr-FR" sz="2600" dirty="0">
              <a:solidFill>
                <a:srgbClr val="0070C0"/>
              </a:solidFill>
              <a:latin typeface="Arial" pitchFamily="34" charset="0"/>
              <a:cs typeface="Arial" pitchFamily="34" charset="0"/>
            </a:endParaRPr>
          </a:p>
          <a:p>
            <a:pPr algn="l"/>
            <a:endParaRPr lang="fr-FR" sz="2600" dirty="0">
              <a:solidFill>
                <a:schemeClr val="tx1"/>
              </a:solidFill>
              <a:latin typeface="Arial" pitchFamily="34" charset="0"/>
              <a:cs typeface="Arial" pitchFamily="34" charset="0"/>
            </a:endParaRPr>
          </a:p>
          <a:p>
            <a:pPr algn="l"/>
            <a:endParaRPr lang="fr-FR" sz="2400" b="1" dirty="0">
              <a:solidFill>
                <a:srgbClr val="FF0000"/>
              </a:solidFill>
              <a:latin typeface="Arial Black"/>
            </a:endParaRPr>
          </a:p>
          <a:p>
            <a:pPr algn="l"/>
            <a:endParaRPr lang="fr-FR" sz="2400" b="1" dirty="0">
              <a:solidFill>
                <a:srgbClr val="FF0000"/>
              </a:solidFill>
              <a:latin typeface="Arial Black"/>
            </a:endParaRPr>
          </a:p>
          <a:p>
            <a:pPr algn="l"/>
            <a:endParaRPr lang="fr-FR" sz="2400" b="1" dirty="0">
              <a:solidFill>
                <a:srgbClr val="FF0000"/>
              </a:solidFill>
              <a:latin typeface="Arial Black"/>
            </a:endParaRPr>
          </a:p>
          <a:p>
            <a:pPr algn="l"/>
            <a:endParaRPr lang="fr-FR" sz="2400" b="1" dirty="0">
              <a:solidFill>
                <a:srgbClr val="FF0000"/>
              </a:solidFill>
              <a:latin typeface="Arial Black"/>
            </a:endParaRPr>
          </a:p>
          <a:p>
            <a:pPr algn="l"/>
            <a:r>
              <a:rPr lang="fr-FR" sz="2400" b="1" dirty="0">
                <a:solidFill>
                  <a:srgbClr val="FF0000"/>
                </a:solidFill>
                <a:latin typeface="Arial Black"/>
              </a:rPr>
              <a:t>► </a:t>
            </a:r>
            <a:r>
              <a:rPr lang="fr-FR" sz="2400" dirty="0">
                <a:latin typeface="Arial" pitchFamily="34" charset="0"/>
                <a:cs typeface="Arial" pitchFamily="34" charset="0"/>
              </a:rPr>
              <a:t>COVID-19 : Associations faire face à la crise S’approprier les nouvelles règles relatives</a:t>
            </a:r>
            <a:br>
              <a:rPr lang="fr-FR" sz="2400" dirty="0">
                <a:latin typeface="Arial" pitchFamily="34" charset="0"/>
                <a:cs typeface="Arial" pitchFamily="34" charset="0"/>
              </a:rPr>
            </a:br>
            <a:r>
              <a:rPr lang="fr-FR" sz="2400" dirty="0">
                <a:latin typeface="Arial" pitchFamily="34" charset="0"/>
                <a:cs typeface="Arial" pitchFamily="34" charset="0"/>
              </a:rPr>
              <a:t>aux subventions pendant la crise Mardi 16 juin 2020 de 14h30 à 15h30</a:t>
            </a:r>
          </a:p>
          <a:p>
            <a:pPr algn="l"/>
            <a:r>
              <a:rPr lang="fr-FR" sz="2400" dirty="0"/>
              <a:t>La </a:t>
            </a:r>
            <a:r>
              <a:rPr lang="fr-FR" sz="2400" dirty="0">
                <a:hlinkClick r:id="rId16"/>
              </a:rPr>
              <a:t>circulaire du Premier Ministre du 6 mai 2020</a:t>
            </a:r>
            <a:r>
              <a:rPr lang="fr-FR" sz="2400" dirty="0"/>
              <a:t> a pris un certain nombre de mesures d'adaptation des règles et procédures d'exécution des subventions pendant la crise sanitaire (</a:t>
            </a:r>
            <a:r>
              <a:rPr lang="fr-FR" sz="2400" dirty="0">
                <a:hlinkClick r:id="rId17"/>
              </a:rPr>
              <a:t>lien vers la synthèse du Mouvement associatif</a:t>
            </a:r>
            <a:r>
              <a:rPr lang="fr-FR" sz="2400" dirty="0"/>
              <a:t>). Ce </a:t>
            </a:r>
            <a:r>
              <a:rPr lang="fr-FR" sz="2400" dirty="0" err="1"/>
              <a:t>webinaire</a:t>
            </a:r>
            <a:r>
              <a:rPr lang="fr-FR" sz="2400" dirty="0"/>
              <a:t> se veut être un temps d'information et d'appropriation de ces nouvelles règles mais aussi de questionnement sur cette circulaire</a:t>
            </a:r>
            <a:br>
              <a:rPr lang="fr-FR" sz="2400" dirty="0"/>
            </a:br>
            <a:br>
              <a:rPr lang="fr-FR" sz="2400" dirty="0"/>
            </a:br>
            <a:r>
              <a:rPr lang="fr-FR" sz="2400" dirty="0"/>
              <a:t>Le </a:t>
            </a:r>
            <a:r>
              <a:rPr lang="fr-FR" sz="2400" dirty="0" err="1"/>
              <a:t>webinaire</a:t>
            </a:r>
            <a:r>
              <a:rPr lang="fr-FR" sz="2400" dirty="0"/>
              <a:t> fera intervenir la Direction de la Jeunesse, de l'Education Populaire et de la Vie Associative (DJEPVA) du Ministère de l’Education nationale et de la Jeunesse et sera animé par Lucie Suchet, responsable plaidoyer du Mouvement associatif.</a:t>
            </a:r>
            <a:endParaRPr lang="fr-FR" sz="2400" b="1" dirty="0">
              <a:solidFill>
                <a:srgbClr val="FF0000"/>
              </a:solidFill>
              <a:latin typeface="Arial Black"/>
            </a:endParaRPr>
          </a:p>
          <a:p>
            <a:pPr algn="l"/>
            <a:endParaRPr lang="fr-FR" sz="2600" b="1" dirty="0">
              <a:solidFill>
                <a:srgbClr val="FF0000"/>
              </a:solidFill>
              <a:latin typeface="Arial Black"/>
            </a:endParaRPr>
          </a:p>
          <a:p>
            <a:pPr algn="l"/>
            <a:r>
              <a:rPr lang="fr-FR" sz="2800" b="1" dirty="0">
                <a:solidFill>
                  <a:srgbClr val="FF0000"/>
                </a:solidFill>
                <a:latin typeface="Arial Black"/>
              </a:rPr>
              <a:t>► </a:t>
            </a:r>
            <a:r>
              <a:rPr lang="fr-FR" sz="2600" dirty="0">
                <a:solidFill>
                  <a:schemeClr val="tx1"/>
                </a:solidFill>
                <a:latin typeface="Arial" pitchFamily="34" charset="0"/>
                <a:cs typeface="Arial" pitchFamily="34" charset="0"/>
              </a:rPr>
              <a:t>Prochaine Visio conférence  du comité le Jeudi 18Juin à 18h00 19h00</a:t>
            </a:r>
          </a:p>
          <a:p>
            <a:pPr algn="l"/>
            <a:endParaRPr lang="fr-FR" sz="2600" dirty="0">
              <a:solidFill>
                <a:schemeClr val="tx1"/>
              </a:solidFill>
              <a:latin typeface="Arial" pitchFamily="34" charset="0"/>
              <a:cs typeface="Arial" pitchFamily="34" charset="0"/>
            </a:endParaRPr>
          </a:p>
          <a:p>
            <a:pPr algn="l"/>
            <a:br>
              <a:rPr lang="fr-FR" sz="2600" dirty="0">
                <a:solidFill>
                  <a:srgbClr val="FF0000"/>
                </a:solidFill>
              </a:rPr>
            </a:br>
            <a:endParaRPr lang="fr-FR" sz="2600" dirty="0">
              <a:solidFill>
                <a:srgbClr val="FF0000"/>
              </a:solidFill>
              <a:latin typeface="Arial" pitchFamily="34" charset="0"/>
              <a:cs typeface="Arial" pitchFamily="34" charset="0"/>
            </a:endParaRPr>
          </a:p>
          <a:p>
            <a:pPr algn="l"/>
            <a:endParaRPr lang="fr-FR" sz="2600" dirty="0">
              <a:solidFill>
                <a:srgbClr val="0070C0"/>
              </a:solidFill>
              <a:latin typeface="Arial" pitchFamily="34" charset="0"/>
              <a:cs typeface="Arial" pitchFamily="34" charset="0"/>
            </a:endParaRPr>
          </a:p>
          <a:p>
            <a:pPr algn="l"/>
            <a:br>
              <a:rPr lang="fr-FR" sz="3000" b="1" dirty="0">
                <a:solidFill>
                  <a:srgbClr val="0070C0"/>
                </a:solidFill>
              </a:rPr>
            </a:br>
            <a:endParaRPr kumimoji="0" lang="fr-FR" sz="3200" b="0" i="0" u="none" strike="noStrike" cap="none" spc="0" normalizeH="0" baseline="0" dirty="0">
              <a:ln>
                <a:noFill/>
              </a:ln>
              <a:solidFill>
                <a:schemeClr val="tx1"/>
              </a:solidFill>
              <a:effectLst/>
              <a:uFillTx/>
              <a:latin typeface="+mn-lt"/>
              <a:ea typeface="+mn-ea"/>
              <a:cs typeface="+mn-cs"/>
              <a:sym typeface="Helvetica Neue Light"/>
            </a:endParaRPr>
          </a:p>
        </p:txBody>
      </p:sp>
      <p:sp>
        <p:nvSpPr>
          <p:cNvPr id="25" name="ZoneTexte 24"/>
          <p:cNvSpPr txBox="1"/>
          <p:nvPr/>
        </p:nvSpPr>
        <p:spPr>
          <a:xfrm>
            <a:off x="0" y="268288"/>
            <a:ext cx="3910112" cy="176458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fr-FR" b="1" dirty="0">
                <a:solidFill>
                  <a:schemeClr val="bg1"/>
                </a:solidFill>
              </a:rPr>
              <a:t>CR Visio</a:t>
            </a:r>
          </a:p>
          <a:p>
            <a:r>
              <a:rPr lang="fr-FR" b="1" dirty="0">
                <a:solidFill>
                  <a:schemeClr val="bg1"/>
                </a:solidFill>
              </a:rPr>
              <a:t> du 04 juin 2020</a:t>
            </a:r>
          </a:p>
          <a:p>
            <a:pPr marL="0" marR="0" indent="0" algn="ctr" defTabSz="584200" rtl="0" fontAlgn="auto" latinLnBrk="0" hangingPunct="0">
              <a:lnSpc>
                <a:spcPct val="100000"/>
              </a:lnSpc>
              <a:spcBef>
                <a:spcPts val="0"/>
              </a:spcBef>
              <a:spcAft>
                <a:spcPts val="0"/>
              </a:spcAft>
              <a:buClrTx/>
              <a:buSzTx/>
              <a:buFontTx/>
              <a:buNone/>
              <a:tabLst/>
            </a:pPr>
            <a:endParaRPr kumimoji="0" lang="fr-FR" sz="3600" b="0" i="0" u="none" strike="noStrike" cap="none" spc="0" normalizeH="0" baseline="0" dirty="0">
              <a:ln>
                <a:noFill/>
              </a:ln>
              <a:solidFill>
                <a:srgbClr val="000000"/>
              </a:solidFill>
              <a:effectLst/>
              <a:uFillTx/>
              <a:latin typeface="+mn-lt"/>
              <a:ea typeface="+mn-ea"/>
              <a:cs typeface="+mn-cs"/>
              <a:sym typeface="Helvetica Neue Light"/>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Rectangle"/>
          <p:cNvSpPr/>
          <p:nvPr/>
        </p:nvSpPr>
        <p:spPr>
          <a:xfrm>
            <a:off x="-88486" y="0"/>
            <a:ext cx="13093286" cy="9830104"/>
          </a:xfrm>
          <a:prstGeom prst="rect">
            <a:avLst/>
          </a:prstGeom>
          <a:solidFill>
            <a:srgbClr val="011993"/>
          </a:solidFill>
          <a:ln w="12700">
            <a:miter lim="400000"/>
          </a:ln>
        </p:spPr>
        <p:txBody>
          <a:bodyPr lIns="50800" tIns="50800" rIns="50800" bIns="50800" anchor="ctr"/>
          <a:lstStyle/>
          <a:p>
            <a:pPr>
              <a:defRPr>
                <a:solidFill>
                  <a:srgbClr val="FFFFFF"/>
                </a:solidFill>
              </a:defRPr>
            </a:pPr>
            <a:endParaRPr dirty="0"/>
          </a:p>
        </p:txBody>
      </p:sp>
      <p:pic>
        <p:nvPicPr>
          <p:cNvPr id="128" name="http---g02.s.alicdn.com-kf-HTB1yzhhGXXXXXb8aXXXq6xXFXXXz-50-Pieces-A-Bag-Table-Tennis-Balls.png" descr="http---g02.s.alicdn.com-kf-HTB1yzhhGXXXXXb8aXXXq6xXFXXXz-50-Pieces-A-Bag-Table-Tennis-Balls.png"/>
          <p:cNvPicPr>
            <a:picLocks noChangeAspect="1"/>
          </p:cNvPicPr>
          <p:nvPr/>
        </p:nvPicPr>
        <p:blipFill>
          <a:blip r:embed="rId3" cstate="print"/>
          <a:stretch>
            <a:fillRect/>
          </a:stretch>
        </p:blipFill>
        <p:spPr>
          <a:xfrm>
            <a:off x="903963" y="9006730"/>
            <a:ext cx="437220" cy="435414"/>
          </a:xfrm>
          <a:prstGeom prst="rect">
            <a:avLst/>
          </a:prstGeom>
          <a:ln w="12700">
            <a:miter lim="400000"/>
          </a:ln>
          <a:effectLst>
            <a:outerShdw blurRad="127000" dist="50800" rotWithShape="0">
              <a:srgbClr val="FFFFFF"/>
            </a:outerShdw>
          </a:effectLst>
        </p:spPr>
      </p:pic>
      <p:pic>
        <p:nvPicPr>
          <p:cNvPr id="148" name="Ligne de connexion" descr="Ligne de connexion"/>
          <p:cNvPicPr>
            <a:picLocks/>
          </p:cNvPicPr>
          <p:nvPr/>
        </p:nvPicPr>
        <p:blipFill>
          <a:blip r:embed="rId4" cstate="print"/>
          <a:stretch>
            <a:fillRect/>
          </a:stretch>
        </p:blipFill>
        <p:spPr>
          <a:xfrm>
            <a:off x="1349820" y="8645457"/>
            <a:ext cx="1230028" cy="349992"/>
          </a:xfrm>
          <a:prstGeom prst="rect">
            <a:avLst/>
          </a:prstGeom>
        </p:spPr>
      </p:pic>
      <p:pic>
        <p:nvPicPr>
          <p:cNvPr id="150" name="Ligne de connexion" descr="Ligne de connexion"/>
          <p:cNvPicPr>
            <a:picLocks/>
          </p:cNvPicPr>
          <p:nvPr/>
        </p:nvPicPr>
        <p:blipFill>
          <a:blip r:embed="rId5" cstate="print"/>
          <a:stretch>
            <a:fillRect/>
          </a:stretch>
        </p:blipFill>
        <p:spPr>
          <a:xfrm>
            <a:off x="151323" y="8699895"/>
            <a:ext cx="798919" cy="241110"/>
          </a:xfrm>
          <a:prstGeom prst="rect">
            <a:avLst/>
          </a:prstGeom>
        </p:spPr>
      </p:pic>
      <p:pic>
        <p:nvPicPr>
          <p:cNvPr id="152" name="Ligne de connexion" descr="Ligne de connexion"/>
          <p:cNvPicPr>
            <a:picLocks/>
          </p:cNvPicPr>
          <p:nvPr/>
        </p:nvPicPr>
        <p:blipFill>
          <a:blip r:embed="rId6" cstate="print"/>
          <a:stretch>
            <a:fillRect/>
          </a:stretch>
        </p:blipFill>
        <p:spPr>
          <a:xfrm>
            <a:off x="1240805" y="8686166"/>
            <a:ext cx="425611" cy="268569"/>
          </a:xfrm>
          <a:prstGeom prst="rect">
            <a:avLst/>
          </a:prstGeom>
        </p:spPr>
      </p:pic>
      <p:pic>
        <p:nvPicPr>
          <p:cNvPr id="132" name="Logo CDTT72 Blanc.pdf" descr="Logo CDTT72 Blanc.pdf"/>
          <p:cNvPicPr>
            <a:picLocks noChangeAspect="1"/>
          </p:cNvPicPr>
          <p:nvPr/>
        </p:nvPicPr>
        <p:blipFill>
          <a:blip r:embed="rId7" cstate="print"/>
          <a:stretch>
            <a:fillRect/>
          </a:stretch>
        </p:blipFill>
        <p:spPr>
          <a:xfrm>
            <a:off x="10382649" y="8710531"/>
            <a:ext cx="2383902" cy="835440"/>
          </a:xfrm>
          <a:prstGeom prst="rect">
            <a:avLst/>
          </a:prstGeom>
          <a:ln w="12700">
            <a:miter lim="400000"/>
          </a:ln>
        </p:spPr>
      </p:pic>
      <p:pic>
        <p:nvPicPr>
          <p:cNvPr id="133" name="http---g02.s.alicdn.com-kf-HTB1yzhhGXXXXXb8aXXXq6xXFXXXz-50-Pieces-A-Bag-Table-Tennis-Balls.png" descr="http---g02.s.alicdn.com-kf-HTB1yzhhGXXXXXb8aXXXq6xXFXXXz-50-Pieces-A-Bag-Table-Tennis-Balls.png"/>
          <p:cNvPicPr>
            <a:picLocks noChangeAspect="1"/>
          </p:cNvPicPr>
          <p:nvPr/>
        </p:nvPicPr>
        <p:blipFill>
          <a:blip r:embed="rId8" cstate="print"/>
          <a:stretch>
            <a:fillRect/>
          </a:stretch>
        </p:blipFill>
        <p:spPr>
          <a:xfrm>
            <a:off x="12459025" y="716854"/>
            <a:ext cx="626336" cy="623748"/>
          </a:xfrm>
          <a:prstGeom prst="rect">
            <a:avLst/>
          </a:prstGeom>
          <a:ln w="12700">
            <a:miter lim="400000"/>
          </a:ln>
        </p:spPr>
      </p:pic>
      <p:pic>
        <p:nvPicPr>
          <p:cNvPr id="134" name="http---g02.s.alicdn.com-kf-HTB1yzhhGXXXXXb8aXXXq6xXFXXXz-50-Pieces-A-Bag-Table-Tennis-Balls.png" descr="http---g02.s.alicdn.com-kf-HTB1yzhhGXXXXXb8aXXXq6xXFXXXz-50-Pieces-A-Bag-Table-Tennis-Balls.png"/>
          <p:cNvPicPr>
            <a:picLocks noChangeAspect="1"/>
          </p:cNvPicPr>
          <p:nvPr/>
        </p:nvPicPr>
        <p:blipFill>
          <a:blip r:embed="rId8" cstate="print"/>
          <a:stretch>
            <a:fillRect/>
          </a:stretch>
        </p:blipFill>
        <p:spPr>
          <a:xfrm>
            <a:off x="12027865" y="1558996"/>
            <a:ext cx="626336" cy="623748"/>
          </a:xfrm>
          <a:prstGeom prst="rect">
            <a:avLst/>
          </a:prstGeom>
          <a:ln w="12700">
            <a:miter lim="400000"/>
          </a:ln>
        </p:spPr>
      </p:pic>
      <p:pic>
        <p:nvPicPr>
          <p:cNvPr id="135" name="http---g02.s.alicdn.com-kf-HTB1yzhhGXXXXXb8aXXXq6xXFXXXz-50-Pieces-A-Bag-Table-Tennis-Balls.png" descr="http---g02.s.alicdn.com-kf-HTB1yzhhGXXXXXb8aXXXq6xXFXXXz-50-Pieces-A-Bag-Table-Tennis-Balls.png"/>
          <p:cNvPicPr>
            <a:picLocks noChangeAspect="1"/>
          </p:cNvPicPr>
          <p:nvPr/>
        </p:nvPicPr>
        <p:blipFill>
          <a:blip r:embed="rId8" cstate="print"/>
          <a:stretch>
            <a:fillRect/>
          </a:stretch>
        </p:blipFill>
        <p:spPr>
          <a:xfrm>
            <a:off x="12459025" y="6744319"/>
            <a:ext cx="626336" cy="623748"/>
          </a:xfrm>
          <a:prstGeom prst="rect">
            <a:avLst/>
          </a:prstGeom>
          <a:ln w="12700">
            <a:miter lim="400000"/>
          </a:ln>
        </p:spPr>
      </p:pic>
      <p:pic>
        <p:nvPicPr>
          <p:cNvPr id="136" name="http---g02.s.alicdn.com-kf-HTB1yzhhGXXXXXb8aXXXq6xXFXXXz-50-Pieces-A-Bag-Table-Tennis-Balls.png" descr="http---g02.s.alicdn.com-kf-HTB1yzhhGXXXXXb8aXXXq6xXFXXXz-50-Pieces-A-Bag-Table-Tennis-Balls.png"/>
          <p:cNvPicPr>
            <a:picLocks noChangeAspect="1"/>
          </p:cNvPicPr>
          <p:nvPr/>
        </p:nvPicPr>
        <p:blipFill>
          <a:blip r:embed="rId8" cstate="print"/>
          <a:stretch>
            <a:fillRect/>
          </a:stretch>
        </p:blipFill>
        <p:spPr>
          <a:xfrm>
            <a:off x="413248" y="116172"/>
            <a:ext cx="626336" cy="623747"/>
          </a:xfrm>
          <a:prstGeom prst="rect">
            <a:avLst/>
          </a:prstGeom>
          <a:ln w="12700">
            <a:miter lim="400000"/>
          </a:ln>
        </p:spPr>
      </p:pic>
      <p:grpSp>
        <p:nvGrpSpPr>
          <p:cNvPr id="2" name="Rectangle"/>
          <p:cNvGrpSpPr/>
          <p:nvPr/>
        </p:nvGrpSpPr>
        <p:grpSpPr>
          <a:xfrm rot="21360000">
            <a:off x="4100798" y="203457"/>
            <a:ext cx="5887251" cy="1543646"/>
            <a:chOff x="0" y="-1"/>
            <a:chExt cx="9380541" cy="4853318"/>
          </a:xfrm>
        </p:grpSpPr>
        <p:sp>
          <p:nvSpPr>
            <p:cNvPr id="138" name="Rectangle"/>
            <p:cNvSpPr/>
            <p:nvPr/>
          </p:nvSpPr>
          <p:spPr>
            <a:xfrm>
              <a:off x="12700" y="355600"/>
              <a:ext cx="9355141" cy="4383417"/>
            </a:xfrm>
            <a:prstGeom prst="rect">
              <a:avLst/>
            </a:prstGeom>
            <a:solidFill>
              <a:srgbClr val="FF9300"/>
            </a:solidFill>
            <a:ln>
              <a:noFill/>
            </a:ln>
            <a:effectLst/>
          </p:spPr>
          <p:txBody>
            <a:bodyPr wrap="square" lIns="50800" tIns="50800" rIns="50800" bIns="50800" numCol="1" anchor="ctr">
              <a:noAutofit/>
            </a:bodyPr>
            <a:lstStyle/>
            <a:p>
              <a:pPr>
                <a:defRPr>
                  <a:solidFill>
                    <a:srgbClr val="FFFFFF"/>
                  </a:solidFill>
                </a:defRPr>
              </a:pPr>
              <a:endParaRPr dirty="0"/>
            </a:p>
          </p:txBody>
        </p:sp>
        <p:pic>
          <p:nvPicPr>
            <p:cNvPr id="137" name="Rectangle" descr="Rectangle"/>
            <p:cNvPicPr>
              <a:picLocks/>
            </p:cNvPicPr>
            <p:nvPr/>
          </p:nvPicPr>
          <p:blipFill>
            <a:blip r:embed="rId9" cstate="print"/>
            <a:stretch>
              <a:fillRect/>
            </a:stretch>
          </p:blipFill>
          <p:spPr>
            <a:xfrm>
              <a:off x="0" y="-1"/>
              <a:ext cx="9380541" cy="4853318"/>
            </a:xfrm>
            <a:prstGeom prst="rect">
              <a:avLst/>
            </a:prstGeom>
            <a:effectLst/>
          </p:spPr>
        </p:pic>
      </p:grpSp>
      <p:pic>
        <p:nvPicPr>
          <p:cNvPr id="141" name="Logo CDTT72 Blanc.pdf" descr="Logo CDTT72 Blanc.pdf"/>
          <p:cNvPicPr>
            <a:picLocks noChangeAspect="1"/>
          </p:cNvPicPr>
          <p:nvPr/>
        </p:nvPicPr>
        <p:blipFill>
          <a:blip r:embed="rId7" cstate="print"/>
          <a:srcRect l="7048" t="1406"/>
          <a:stretch>
            <a:fillRect/>
          </a:stretch>
        </p:blipFill>
        <p:spPr>
          <a:xfrm rot="21360000">
            <a:off x="4021332" y="197014"/>
            <a:ext cx="5694866" cy="1323124"/>
          </a:xfrm>
          <a:prstGeom prst="rect">
            <a:avLst/>
          </a:prstGeom>
          <a:ln w="12700">
            <a:miter lim="400000"/>
          </a:ln>
        </p:spPr>
      </p:pic>
      <p:pic>
        <p:nvPicPr>
          <p:cNvPr id="142" name="Image" descr="Image"/>
          <p:cNvPicPr>
            <a:picLocks noChangeAspect="1"/>
          </p:cNvPicPr>
          <p:nvPr/>
        </p:nvPicPr>
        <p:blipFill>
          <a:blip r:embed="rId10" cstate="print"/>
          <a:stretch>
            <a:fillRect/>
          </a:stretch>
        </p:blipFill>
        <p:spPr>
          <a:xfrm>
            <a:off x="1693375" y="7540381"/>
            <a:ext cx="1114575" cy="720870"/>
          </a:xfrm>
          <a:prstGeom prst="rect">
            <a:avLst/>
          </a:prstGeom>
          <a:ln w="12700">
            <a:miter lim="400000"/>
          </a:ln>
        </p:spPr>
      </p:pic>
      <p:pic>
        <p:nvPicPr>
          <p:cNvPr id="143" name="Image" descr="Image"/>
          <p:cNvPicPr>
            <a:picLocks noChangeAspect="1"/>
          </p:cNvPicPr>
          <p:nvPr/>
        </p:nvPicPr>
        <p:blipFill>
          <a:blip r:embed="rId11" cstate="print"/>
          <a:stretch>
            <a:fillRect/>
          </a:stretch>
        </p:blipFill>
        <p:spPr>
          <a:xfrm>
            <a:off x="3352455" y="7540381"/>
            <a:ext cx="1003673" cy="720870"/>
          </a:xfrm>
          <a:prstGeom prst="rect">
            <a:avLst/>
          </a:prstGeom>
          <a:ln w="12700">
            <a:miter lim="400000"/>
          </a:ln>
        </p:spPr>
      </p:pic>
      <p:pic>
        <p:nvPicPr>
          <p:cNvPr id="144" name="Image" descr="Image"/>
          <p:cNvPicPr>
            <a:picLocks noChangeAspect="1"/>
          </p:cNvPicPr>
          <p:nvPr/>
        </p:nvPicPr>
        <p:blipFill>
          <a:blip r:embed="rId12" cstate="print"/>
          <a:stretch>
            <a:fillRect/>
          </a:stretch>
        </p:blipFill>
        <p:spPr>
          <a:xfrm>
            <a:off x="4899603" y="7475304"/>
            <a:ext cx="798915" cy="798915"/>
          </a:xfrm>
          <a:prstGeom prst="rect">
            <a:avLst/>
          </a:prstGeom>
          <a:ln w="12700">
            <a:miter lim="400000"/>
          </a:ln>
        </p:spPr>
      </p:pic>
      <p:pic>
        <p:nvPicPr>
          <p:cNvPr id="145" name="Image" descr="Image"/>
          <p:cNvPicPr>
            <a:picLocks noChangeAspect="1"/>
          </p:cNvPicPr>
          <p:nvPr/>
        </p:nvPicPr>
        <p:blipFill>
          <a:blip r:embed="rId13" cstate="print"/>
          <a:stretch>
            <a:fillRect/>
          </a:stretch>
        </p:blipFill>
        <p:spPr>
          <a:xfrm>
            <a:off x="6180549" y="7467627"/>
            <a:ext cx="1983633" cy="835440"/>
          </a:xfrm>
          <a:prstGeom prst="rect">
            <a:avLst/>
          </a:prstGeom>
          <a:ln w="12700">
            <a:miter lim="400000"/>
          </a:ln>
        </p:spPr>
      </p:pic>
      <p:pic>
        <p:nvPicPr>
          <p:cNvPr id="146" name="Image" descr="Image"/>
          <p:cNvPicPr>
            <a:picLocks noChangeAspect="1"/>
          </p:cNvPicPr>
          <p:nvPr/>
        </p:nvPicPr>
        <p:blipFill>
          <a:blip r:embed="rId14" cstate="print"/>
          <a:srcRect t="20390" b="20390"/>
          <a:stretch>
            <a:fillRect/>
          </a:stretch>
        </p:blipFill>
        <p:spPr>
          <a:xfrm>
            <a:off x="8646214" y="7467627"/>
            <a:ext cx="1463214" cy="866497"/>
          </a:xfrm>
          <a:prstGeom prst="rect">
            <a:avLst/>
          </a:prstGeom>
          <a:ln w="12700">
            <a:miter lim="400000"/>
          </a:ln>
        </p:spPr>
      </p:pic>
      <p:pic>
        <p:nvPicPr>
          <p:cNvPr id="147" name="Image" descr="Image"/>
          <p:cNvPicPr>
            <a:picLocks noChangeAspect="1"/>
          </p:cNvPicPr>
          <p:nvPr/>
        </p:nvPicPr>
        <p:blipFill>
          <a:blip r:embed="rId15" cstate="print"/>
          <a:stretch>
            <a:fillRect/>
          </a:stretch>
        </p:blipFill>
        <p:spPr>
          <a:xfrm>
            <a:off x="10530079" y="7459178"/>
            <a:ext cx="883275" cy="883275"/>
          </a:xfrm>
          <a:prstGeom prst="rect">
            <a:avLst/>
          </a:prstGeom>
          <a:ln w="12700">
            <a:miter lim="400000"/>
          </a:ln>
        </p:spPr>
      </p:pic>
      <p:sp>
        <p:nvSpPr>
          <p:cNvPr id="24" name="ZoneTexte 23"/>
          <p:cNvSpPr txBox="1"/>
          <p:nvPr/>
        </p:nvSpPr>
        <p:spPr>
          <a:xfrm>
            <a:off x="1389832" y="1814570"/>
            <a:ext cx="10297144" cy="6442789"/>
          </a:xfrm>
          <a:prstGeom prst="rect">
            <a:avLst/>
          </a:prstGeom>
          <a:solidFill>
            <a:schemeClr val="bg2">
              <a:lumMod val="60000"/>
              <a:lumOff val="4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endParaRPr lang="fr-FR" sz="4400" b="1" dirty="0">
              <a:solidFill>
                <a:srgbClr val="FF0000"/>
              </a:solidFill>
            </a:endParaRPr>
          </a:p>
          <a:p>
            <a:endParaRPr lang="fr-FR" sz="4400" b="1" dirty="0">
              <a:solidFill>
                <a:srgbClr val="FF0000"/>
              </a:solidFill>
            </a:endParaRPr>
          </a:p>
          <a:p>
            <a:r>
              <a:rPr lang="fr-FR" sz="4400" b="1" dirty="0">
                <a:solidFill>
                  <a:srgbClr val="FF0000"/>
                </a:solidFill>
              </a:rPr>
              <a:t>Points abordés </a:t>
            </a:r>
          </a:p>
          <a:p>
            <a:pPr algn="l"/>
            <a:r>
              <a:rPr lang="fr-FR" sz="2800" dirty="0"/>
              <a:t>- Planning salariés semaine du 8 au 13 Juin</a:t>
            </a:r>
            <a:endParaRPr lang="fr-FR" sz="2800" b="1" dirty="0">
              <a:solidFill>
                <a:srgbClr val="FF0000"/>
              </a:solidFill>
            </a:endParaRPr>
          </a:p>
          <a:p>
            <a:pPr algn="l">
              <a:buFontTx/>
              <a:buChar char="-"/>
            </a:pPr>
            <a:r>
              <a:rPr lang="fr-FR" sz="2800" dirty="0"/>
              <a:t> RH</a:t>
            </a:r>
          </a:p>
          <a:p>
            <a:pPr algn="l">
              <a:buFontTx/>
              <a:buChar char="-"/>
            </a:pPr>
            <a:r>
              <a:rPr lang="fr-FR" sz="2800" dirty="0"/>
              <a:t> Infos comité </a:t>
            </a:r>
          </a:p>
          <a:p>
            <a:pPr algn="l">
              <a:buFontTx/>
              <a:buChar char="-"/>
            </a:pPr>
            <a:r>
              <a:rPr lang="fr-FR" sz="2800" dirty="0"/>
              <a:t> Infos ligue  </a:t>
            </a:r>
          </a:p>
          <a:p>
            <a:pPr algn="l">
              <a:buFontTx/>
              <a:buChar char="-"/>
            </a:pPr>
            <a:r>
              <a:rPr lang="fr-FR" sz="2800" dirty="0"/>
              <a:t>Infos DDCS </a:t>
            </a:r>
          </a:p>
          <a:p>
            <a:pPr algn="l">
              <a:buFontTx/>
              <a:buChar char="-"/>
            </a:pPr>
            <a:r>
              <a:rPr lang="fr-FR" sz="2800" dirty="0"/>
              <a:t>Infos  mouvement associatif </a:t>
            </a:r>
          </a:p>
          <a:p>
            <a:pPr algn="l">
              <a:buFontTx/>
              <a:buChar char="-"/>
            </a:pPr>
            <a:endParaRPr lang="fr-FR" sz="3200" b="1" dirty="0">
              <a:solidFill>
                <a:schemeClr val="tx1"/>
              </a:solidFill>
            </a:endParaRPr>
          </a:p>
          <a:p>
            <a:pPr algn="l"/>
            <a:br>
              <a:rPr lang="fr-FR" b="1" dirty="0">
                <a:solidFill>
                  <a:schemeClr val="tx1"/>
                </a:solidFill>
              </a:rPr>
            </a:br>
            <a:endParaRPr kumimoji="0" lang="fr-FR" sz="4400" b="0" i="0" u="none" strike="noStrike" cap="none" spc="0" normalizeH="0" baseline="0" dirty="0">
              <a:ln>
                <a:noFill/>
              </a:ln>
              <a:solidFill>
                <a:srgbClr val="FF0000"/>
              </a:solidFill>
              <a:effectLst/>
              <a:uFillTx/>
              <a:latin typeface="+mn-lt"/>
              <a:ea typeface="+mn-ea"/>
              <a:cs typeface="+mn-cs"/>
              <a:sym typeface="Helvetica Neue Light"/>
            </a:endParaRPr>
          </a:p>
        </p:txBody>
      </p:sp>
      <p:sp>
        <p:nvSpPr>
          <p:cNvPr id="25" name="ZoneTexte 24"/>
          <p:cNvSpPr txBox="1"/>
          <p:nvPr/>
        </p:nvSpPr>
        <p:spPr>
          <a:xfrm>
            <a:off x="0" y="700336"/>
            <a:ext cx="3694088" cy="176458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fr-FR" b="1" dirty="0">
                <a:solidFill>
                  <a:schemeClr val="bg1"/>
                </a:solidFill>
              </a:rPr>
              <a:t>CR Visio</a:t>
            </a:r>
          </a:p>
          <a:p>
            <a:r>
              <a:rPr lang="fr-FR" b="1" dirty="0">
                <a:solidFill>
                  <a:schemeClr val="bg1"/>
                </a:solidFill>
              </a:rPr>
              <a:t> du 04 juin 2020</a:t>
            </a:r>
          </a:p>
          <a:p>
            <a:pPr marL="0" marR="0" indent="0" algn="ctr" defTabSz="584200" rtl="0" fontAlgn="auto" latinLnBrk="0" hangingPunct="0">
              <a:lnSpc>
                <a:spcPct val="100000"/>
              </a:lnSpc>
              <a:spcBef>
                <a:spcPts val="0"/>
              </a:spcBef>
              <a:spcAft>
                <a:spcPts val="0"/>
              </a:spcAft>
              <a:buClrTx/>
              <a:buSzTx/>
              <a:buFontTx/>
              <a:buNone/>
              <a:tabLst/>
            </a:pPr>
            <a:endParaRPr kumimoji="0" lang="fr-FR" sz="3600" b="0" i="0" u="none" strike="noStrike" cap="none" spc="0" normalizeH="0" baseline="0" dirty="0">
              <a:ln>
                <a:noFill/>
              </a:ln>
              <a:solidFill>
                <a:srgbClr val="000000"/>
              </a:solidFill>
              <a:effectLst/>
              <a:uFillTx/>
              <a:latin typeface="+mn-lt"/>
              <a:ea typeface="+mn-ea"/>
              <a:cs typeface="+mn-cs"/>
              <a:sym typeface="Helvetica Neue Light"/>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 name="Rectangle"/>
          <p:cNvSpPr/>
          <p:nvPr/>
        </p:nvSpPr>
        <p:spPr>
          <a:xfrm>
            <a:off x="0" y="-451792"/>
            <a:ext cx="13093286" cy="10205392"/>
          </a:xfrm>
          <a:prstGeom prst="rect">
            <a:avLst/>
          </a:prstGeom>
          <a:solidFill>
            <a:srgbClr val="011993"/>
          </a:solidFill>
          <a:ln w="12700">
            <a:miter lim="400000"/>
          </a:ln>
        </p:spPr>
        <p:txBody>
          <a:bodyPr lIns="50800" tIns="50800" rIns="50800" bIns="50800" anchor="ctr"/>
          <a:lstStyle/>
          <a:p>
            <a:pPr>
              <a:defRPr>
                <a:solidFill>
                  <a:srgbClr val="FFFFFF"/>
                </a:solidFill>
              </a:defRPr>
            </a:pPr>
            <a:r>
              <a:rPr lang="fr-FR" dirty="0">
                <a:hlinkClick r:id="rId3"/>
              </a:rPr>
              <a:t>&gt;</a:t>
            </a:r>
            <a:endParaRPr spc="300" dirty="0"/>
          </a:p>
        </p:txBody>
      </p:sp>
      <p:pic>
        <p:nvPicPr>
          <p:cNvPr id="202" name="http---g02.s.alicdn.com-kf-HTB1yzhhGXXXXXb8aXXXq6xXFXXXz-50-Pieces-A-Bag-Table-Tennis-Balls.png" descr="http---g02.s.alicdn.com-kf-HTB1yzhhGXXXXXb8aXXXq6xXFXXXz-50-Pieces-A-Bag-Table-Tennis-Balls.png"/>
          <p:cNvPicPr>
            <a:picLocks noChangeAspect="1"/>
          </p:cNvPicPr>
          <p:nvPr/>
        </p:nvPicPr>
        <p:blipFill>
          <a:blip r:embed="rId4" cstate="print"/>
          <a:stretch>
            <a:fillRect/>
          </a:stretch>
        </p:blipFill>
        <p:spPr>
          <a:xfrm>
            <a:off x="903963" y="9006730"/>
            <a:ext cx="437220" cy="435414"/>
          </a:xfrm>
          <a:prstGeom prst="rect">
            <a:avLst/>
          </a:prstGeom>
          <a:ln w="12700">
            <a:miter lim="400000"/>
          </a:ln>
          <a:effectLst>
            <a:outerShdw blurRad="127000" dist="50800" rotWithShape="0">
              <a:srgbClr val="FFFFFF"/>
            </a:outerShdw>
          </a:effectLst>
        </p:spPr>
      </p:pic>
      <p:pic>
        <p:nvPicPr>
          <p:cNvPr id="226" name="Ligne de connexion" descr="Ligne de connexion"/>
          <p:cNvPicPr>
            <a:picLocks/>
          </p:cNvPicPr>
          <p:nvPr/>
        </p:nvPicPr>
        <p:blipFill>
          <a:blip r:embed="rId5" cstate="print"/>
          <a:stretch>
            <a:fillRect/>
          </a:stretch>
        </p:blipFill>
        <p:spPr>
          <a:xfrm>
            <a:off x="1349820" y="8645457"/>
            <a:ext cx="1230028" cy="349992"/>
          </a:xfrm>
          <a:prstGeom prst="rect">
            <a:avLst/>
          </a:prstGeom>
        </p:spPr>
      </p:pic>
      <p:pic>
        <p:nvPicPr>
          <p:cNvPr id="228" name="Ligne de connexion" descr="Ligne de connexion"/>
          <p:cNvPicPr>
            <a:picLocks/>
          </p:cNvPicPr>
          <p:nvPr/>
        </p:nvPicPr>
        <p:blipFill>
          <a:blip r:embed="rId6" cstate="print"/>
          <a:stretch>
            <a:fillRect/>
          </a:stretch>
        </p:blipFill>
        <p:spPr>
          <a:xfrm>
            <a:off x="151323" y="8699895"/>
            <a:ext cx="798919" cy="241110"/>
          </a:xfrm>
          <a:prstGeom prst="rect">
            <a:avLst/>
          </a:prstGeom>
        </p:spPr>
      </p:pic>
      <p:pic>
        <p:nvPicPr>
          <p:cNvPr id="230" name="Ligne de connexion" descr="Ligne de connexion"/>
          <p:cNvPicPr>
            <a:picLocks/>
          </p:cNvPicPr>
          <p:nvPr/>
        </p:nvPicPr>
        <p:blipFill>
          <a:blip r:embed="rId7" cstate="print"/>
          <a:stretch>
            <a:fillRect/>
          </a:stretch>
        </p:blipFill>
        <p:spPr>
          <a:xfrm>
            <a:off x="1240805" y="8686166"/>
            <a:ext cx="425611" cy="268569"/>
          </a:xfrm>
          <a:prstGeom prst="rect">
            <a:avLst/>
          </a:prstGeom>
        </p:spPr>
      </p:pic>
      <p:pic>
        <p:nvPicPr>
          <p:cNvPr id="206" name="Logo CDTT72 Blanc.pdf" descr="Logo CDTT72 Blanc.pdf"/>
          <p:cNvPicPr>
            <a:picLocks noChangeAspect="1"/>
          </p:cNvPicPr>
          <p:nvPr/>
        </p:nvPicPr>
        <p:blipFill>
          <a:blip r:embed="rId8" cstate="print"/>
          <a:stretch>
            <a:fillRect/>
          </a:stretch>
        </p:blipFill>
        <p:spPr>
          <a:xfrm>
            <a:off x="10382649" y="8710531"/>
            <a:ext cx="2383902" cy="835440"/>
          </a:xfrm>
          <a:prstGeom prst="rect">
            <a:avLst/>
          </a:prstGeom>
          <a:ln w="12700">
            <a:miter lim="400000"/>
          </a:ln>
        </p:spPr>
      </p:pic>
      <p:pic>
        <p:nvPicPr>
          <p:cNvPr id="207" name="http---g02.s.alicdn.com-kf-HTB1yzhhGXXXXXb8aXXXq6xXFXXXz-50-Pieces-A-Bag-Table-Tennis-Balls.png" descr="http---g02.s.alicdn.com-kf-HTB1yzhhGXXXXXb8aXXXq6xXFXXXz-50-Pieces-A-Bag-Table-Tennis-Balls.png"/>
          <p:cNvPicPr>
            <a:picLocks noChangeAspect="1"/>
          </p:cNvPicPr>
          <p:nvPr/>
        </p:nvPicPr>
        <p:blipFill>
          <a:blip r:embed="rId9" cstate="print"/>
          <a:stretch>
            <a:fillRect/>
          </a:stretch>
        </p:blipFill>
        <p:spPr>
          <a:xfrm>
            <a:off x="12459025" y="716854"/>
            <a:ext cx="626336" cy="623748"/>
          </a:xfrm>
          <a:prstGeom prst="rect">
            <a:avLst/>
          </a:prstGeom>
          <a:ln w="12700">
            <a:miter lim="400000"/>
          </a:ln>
        </p:spPr>
      </p:pic>
      <p:pic>
        <p:nvPicPr>
          <p:cNvPr id="208" name="http---g02.s.alicdn.com-kf-HTB1yzhhGXXXXXb8aXXXq6xXFXXXz-50-Pieces-A-Bag-Table-Tennis-Balls.png" descr="http---g02.s.alicdn.com-kf-HTB1yzhhGXXXXXb8aXXXq6xXFXXXz-50-Pieces-A-Bag-Table-Tennis-Balls.png"/>
          <p:cNvPicPr>
            <a:picLocks noChangeAspect="1"/>
          </p:cNvPicPr>
          <p:nvPr/>
        </p:nvPicPr>
        <p:blipFill>
          <a:blip r:embed="rId9" cstate="print"/>
          <a:stretch>
            <a:fillRect/>
          </a:stretch>
        </p:blipFill>
        <p:spPr>
          <a:xfrm>
            <a:off x="12027865" y="1558996"/>
            <a:ext cx="626336" cy="623748"/>
          </a:xfrm>
          <a:prstGeom prst="rect">
            <a:avLst/>
          </a:prstGeom>
          <a:ln w="12700">
            <a:miter lim="400000"/>
          </a:ln>
        </p:spPr>
      </p:pic>
      <p:pic>
        <p:nvPicPr>
          <p:cNvPr id="209" name="http---g02.s.alicdn.com-kf-HTB1yzhhGXXXXXb8aXXXq6xXFXXXz-50-Pieces-A-Bag-Table-Tennis-Balls.png" descr="http---g02.s.alicdn.com-kf-HTB1yzhhGXXXXXb8aXXXq6xXFXXXz-50-Pieces-A-Bag-Table-Tennis-Balls.png"/>
          <p:cNvPicPr>
            <a:picLocks noChangeAspect="1"/>
          </p:cNvPicPr>
          <p:nvPr/>
        </p:nvPicPr>
        <p:blipFill>
          <a:blip r:embed="rId9" cstate="print"/>
          <a:stretch>
            <a:fillRect/>
          </a:stretch>
        </p:blipFill>
        <p:spPr>
          <a:xfrm>
            <a:off x="12459025" y="6744319"/>
            <a:ext cx="626336" cy="623748"/>
          </a:xfrm>
          <a:prstGeom prst="rect">
            <a:avLst/>
          </a:prstGeom>
          <a:ln w="12700">
            <a:miter lim="400000"/>
          </a:ln>
        </p:spPr>
      </p:pic>
      <p:pic>
        <p:nvPicPr>
          <p:cNvPr id="210" name="http---g02.s.alicdn.com-kf-HTB1yzhhGXXXXXb8aXXXq6xXFXXXz-50-Pieces-A-Bag-Table-Tennis-Balls.png" descr="http---g02.s.alicdn.com-kf-HTB1yzhhGXXXXXb8aXXXq6xXFXXXz-50-Pieces-A-Bag-Table-Tennis-Balls.png"/>
          <p:cNvPicPr>
            <a:picLocks noChangeAspect="1"/>
          </p:cNvPicPr>
          <p:nvPr/>
        </p:nvPicPr>
        <p:blipFill>
          <a:blip r:embed="rId9" cstate="print"/>
          <a:stretch>
            <a:fillRect/>
          </a:stretch>
        </p:blipFill>
        <p:spPr>
          <a:xfrm>
            <a:off x="413248" y="116172"/>
            <a:ext cx="626336" cy="623747"/>
          </a:xfrm>
          <a:prstGeom prst="rect">
            <a:avLst/>
          </a:prstGeom>
          <a:ln w="12700">
            <a:miter lim="400000"/>
          </a:ln>
        </p:spPr>
      </p:pic>
      <p:grpSp>
        <p:nvGrpSpPr>
          <p:cNvPr id="213" name="Les salariés du Comité"/>
          <p:cNvGrpSpPr/>
          <p:nvPr/>
        </p:nvGrpSpPr>
        <p:grpSpPr>
          <a:xfrm rot="21480000">
            <a:off x="3555038" y="395314"/>
            <a:ext cx="5916600" cy="1893268"/>
            <a:chOff x="0" y="0"/>
            <a:chExt cx="5916599" cy="1266444"/>
          </a:xfrm>
        </p:grpSpPr>
        <p:sp>
          <p:nvSpPr>
            <p:cNvPr id="212" name="Les salariés du Comité"/>
            <p:cNvSpPr txBox="1"/>
            <p:nvPr/>
          </p:nvSpPr>
          <p:spPr>
            <a:xfrm>
              <a:off x="12700" y="355600"/>
              <a:ext cx="5891200" cy="796545"/>
            </a:xfrm>
            <a:prstGeom prst="rect">
              <a:avLst/>
            </a:prstGeom>
            <a:solidFill>
              <a:srgbClr val="FFFC79"/>
            </a:solid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spAutoFit/>
            </a:bodyPr>
            <a:lstStyle>
              <a:lvl1pPr>
                <a:defRPr sz="3500">
                  <a:solidFill>
                    <a:srgbClr val="011993"/>
                  </a:solidFill>
                  <a:latin typeface="+mj-lt"/>
                  <a:ea typeface="+mj-ea"/>
                  <a:cs typeface="+mj-cs"/>
                  <a:sym typeface="Helvetica Neue"/>
                </a:defRPr>
              </a:lvl1pPr>
            </a:lstStyle>
            <a:p>
              <a:r>
                <a:rPr dirty="0"/>
                <a:t>Les </a:t>
              </a:r>
              <a:r>
                <a:rPr dirty="0" err="1"/>
                <a:t>salariés</a:t>
              </a:r>
              <a:r>
                <a:t> du Comité</a:t>
              </a:r>
            </a:p>
          </p:txBody>
        </p:sp>
        <p:pic>
          <p:nvPicPr>
            <p:cNvPr id="211" name="Les salariés du Comité" descr="Les salariés du Comité"/>
            <p:cNvPicPr>
              <a:picLocks/>
            </p:cNvPicPr>
            <p:nvPr/>
          </p:nvPicPr>
          <p:blipFill>
            <a:blip r:embed="rId10" cstate="print"/>
            <a:stretch>
              <a:fillRect/>
            </a:stretch>
          </p:blipFill>
          <p:spPr>
            <a:xfrm>
              <a:off x="-1" y="-1"/>
              <a:ext cx="5916601" cy="1266446"/>
            </a:xfrm>
            <a:prstGeom prst="rect">
              <a:avLst/>
            </a:prstGeom>
            <a:effectLst/>
          </p:spPr>
        </p:pic>
      </p:grpSp>
      <p:pic>
        <p:nvPicPr>
          <p:cNvPr id="214" name="Image" descr="Image"/>
          <p:cNvPicPr>
            <a:picLocks noChangeAspect="1"/>
          </p:cNvPicPr>
          <p:nvPr/>
        </p:nvPicPr>
        <p:blipFill>
          <a:blip r:embed="rId11" cstate="print"/>
          <a:srcRect b="10947"/>
          <a:stretch>
            <a:fillRect/>
          </a:stretch>
        </p:blipFill>
        <p:spPr>
          <a:xfrm>
            <a:off x="520315" y="2502450"/>
            <a:ext cx="1204578" cy="1511023"/>
          </a:xfrm>
          <a:prstGeom prst="rect">
            <a:avLst/>
          </a:prstGeom>
          <a:ln w="25400">
            <a:solidFill>
              <a:srgbClr val="FFFFFF"/>
            </a:solidFill>
            <a:miter lim="400000"/>
          </a:ln>
        </p:spPr>
      </p:pic>
      <p:pic>
        <p:nvPicPr>
          <p:cNvPr id="215" name="IMG_1655.jpg"/>
          <p:cNvPicPr>
            <a:picLocks/>
          </p:cNvPicPr>
          <p:nvPr/>
        </p:nvPicPr>
        <p:blipFill>
          <a:blip r:embed="rId12" cstate="print">
            <a:extLst>
              <a:ext uri="{28A0092B-C50C-407E-A947-70E740481C1C}">
                <a14:useLocalDpi xmlns:a14="http://schemas.microsoft.com/office/drawing/2010/main" val="0"/>
              </a:ext>
            </a:extLst>
          </a:blip>
          <a:srcRect/>
          <a:stretch/>
        </p:blipFill>
        <p:spPr>
          <a:xfrm>
            <a:off x="6910770" y="2500536"/>
            <a:ext cx="980571" cy="1409572"/>
          </a:xfrm>
          <a:prstGeom prst="rect">
            <a:avLst/>
          </a:prstGeom>
          <a:ln w="25400">
            <a:solidFill>
              <a:srgbClr val="FFFFFF"/>
            </a:solidFill>
            <a:miter lim="400000"/>
          </a:ln>
        </p:spPr>
      </p:pic>
      <p:pic>
        <p:nvPicPr>
          <p:cNvPr id="216" name="Image" descr="Image"/>
          <p:cNvPicPr>
            <a:picLocks noChangeAspect="1"/>
          </p:cNvPicPr>
          <p:nvPr/>
        </p:nvPicPr>
        <p:blipFill>
          <a:blip r:embed="rId13" cstate="print"/>
          <a:srcRect l="5898" r="5898" b="21290"/>
          <a:stretch>
            <a:fillRect/>
          </a:stretch>
        </p:blipFill>
        <p:spPr>
          <a:xfrm>
            <a:off x="349237" y="4763696"/>
            <a:ext cx="1539069" cy="1510760"/>
          </a:xfrm>
          <a:prstGeom prst="rect">
            <a:avLst/>
          </a:prstGeom>
          <a:ln w="25400">
            <a:solidFill>
              <a:srgbClr val="FFFFFF"/>
            </a:solidFill>
            <a:miter lim="400000"/>
          </a:ln>
        </p:spPr>
      </p:pic>
      <p:pic>
        <p:nvPicPr>
          <p:cNvPr id="217" name="Image" descr="Image"/>
          <p:cNvPicPr>
            <a:picLocks noChangeAspect="1"/>
          </p:cNvPicPr>
          <p:nvPr/>
        </p:nvPicPr>
        <p:blipFill>
          <a:blip r:embed="rId14" cstate="print"/>
          <a:stretch>
            <a:fillRect/>
          </a:stretch>
        </p:blipFill>
        <p:spPr>
          <a:xfrm>
            <a:off x="362211" y="6657199"/>
            <a:ext cx="1520724" cy="1672797"/>
          </a:xfrm>
          <a:prstGeom prst="rect">
            <a:avLst/>
          </a:prstGeom>
          <a:ln w="25400">
            <a:solidFill>
              <a:srgbClr val="FFFFFF"/>
            </a:solidFill>
            <a:miter lim="400000"/>
          </a:ln>
        </p:spPr>
      </p:pic>
      <p:pic>
        <p:nvPicPr>
          <p:cNvPr id="218" name="Image" descr="Image"/>
          <p:cNvPicPr>
            <a:picLocks noChangeAspect="1"/>
          </p:cNvPicPr>
          <p:nvPr/>
        </p:nvPicPr>
        <p:blipFill>
          <a:blip r:embed="rId15" cstate="print"/>
          <a:stretch>
            <a:fillRect/>
          </a:stretch>
        </p:blipFill>
        <p:spPr>
          <a:xfrm>
            <a:off x="6714331" y="4763696"/>
            <a:ext cx="1373549" cy="1510904"/>
          </a:xfrm>
          <a:prstGeom prst="rect">
            <a:avLst/>
          </a:prstGeom>
          <a:ln w="25400">
            <a:solidFill>
              <a:srgbClr val="FFFFFF"/>
            </a:solidFill>
            <a:miter lim="400000"/>
          </a:ln>
        </p:spPr>
      </p:pic>
      <p:sp>
        <p:nvSpPr>
          <p:cNvPr id="219" name="Nathalie Charbonneau…"/>
          <p:cNvSpPr txBox="1"/>
          <p:nvPr/>
        </p:nvSpPr>
        <p:spPr>
          <a:xfrm>
            <a:off x="1893888" y="2572544"/>
            <a:ext cx="4696077" cy="1395254"/>
          </a:xfrm>
          <a:prstGeom prst="rect">
            <a:avLst/>
          </a:prstGeom>
          <a:ln/>
          <a:extLst>
            <a:ext uri="{C572A759-6A51-4108-AA02-DFA0A04FC94B}">
              <ma14:wrappingTextBoxFlag xmlns:ma14="http://schemas.microsoft.com/office/mac/drawingml/2011/main" xmlns:a14="http://schemas.microsoft.com/office/drawing/2010/main" xmlns:m="http://schemas.openxmlformats.org/officeDocument/2006/math" xmlns="" val="1"/>
            </a:ext>
          </a:extLst>
        </p:spPr>
        <p:style>
          <a:lnRef idx="2">
            <a:schemeClr val="accent6"/>
          </a:lnRef>
          <a:fillRef idx="1">
            <a:schemeClr val="lt1"/>
          </a:fillRef>
          <a:effectRef idx="0">
            <a:schemeClr val="accent6"/>
          </a:effectRef>
          <a:fontRef idx="minor">
            <a:schemeClr val="dk1"/>
          </a:fontRef>
        </p:style>
        <p:txBody>
          <a:bodyPr wrap="square" lIns="50800" tIns="50800" rIns="50800" bIns="50800" anchor="ctr">
            <a:spAutoFit/>
          </a:bodyPr>
          <a:lstStyle/>
          <a:p>
            <a:pPr marL="514350" indent="-514350" algn="l">
              <a:defRPr sz="2500" b="1">
                <a:solidFill>
                  <a:srgbClr val="FFFFFF"/>
                </a:solidFill>
                <a:latin typeface="+mj-lt"/>
                <a:ea typeface="+mj-ea"/>
                <a:cs typeface="+mj-cs"/>
                <a:sym typeface="Helvetica Neue"/>
              </a:defRPr>
            </a:pPr>
            <a:r>
              <a:rPr lang="fr-FR" sz="2800" dirty="0">
                <a:solidFill>
                  <a:schemeClr val="tx1"/>
                </a:solidFill>
                <a:latin typeface="Arial" pitchFamily="34" charset="0"/>
                <a:cs typeface="Arial" pitchFamily="34" charset="0"/>
              </a:rPr>
              <a:t>S24 </a:t>
            </a:r>
          </a:p>
          <a:p>
            <a:pPr marL="514350" indent="-514350" algn="l">
              <a:defRPr sz="2500" b="1">
                <a:solidFill>
                  <a:srgbClr val="FFFFFF"/>
                </a:solidFill>
                <a:latin typeface="+mj-lt"/>
                <a:ea typeface="+mj-ea"/>
                <a:cs typeface="+mj-cs"/>
                <a:sym typeface="Helvetica Neue"/>
              </a:defRPr>
            </a:pPr>
            <a:r>
              <a:rPr lang="fr-FR" sz="2800" dirty="0">
                <a:solidFill>
                  <a:schemeClr val="tx1"/>
                </a:solidFill>
                <a:latin typeface="Arial" pitchFamily="34" charset="0"/>
                <a:cs typeface="Arial" pitchFamily="34" charset="0"/>
              </a:rPr>
              <a:t>Télétravail 35h</a:t>
            </a:r>
          </a:p>
          <a:p>
            <a:pPr marL="514350" indent="-514350" algn="l">
              <a:defRPr sz="2500" b="1">
                <a:solidFill>
                  <a:srgbClr val="FFFFFF"/>
                </a:solidFill>
                <a:latin typeface="+mj-lt"/>
                <a:ea typeface="+mj-ea"/>
                <a:cs typeface="+mj-cs"/>
                <a:sym typeface="Helvetica Neue"/>
              </a:defRPr>
            </a:pPr>
            <a:endParaRPr lang="fr-FR" sz="2800" dirty="0">
              <a:solidFill>
                <a:schemeClr val="tx1"/>
              </a:solidFill>
              <a:latin typeface="Arial" pitchFamily="34" charset="0"/>
              <a:cs typeface="Arial" pitchFamily="34" charset="0"/>
            </a:endParaRPr>
          </a:p>
        </p:txBody>
      </p:sp>
      <p:sp>
        <p:nvSpPr>
          <p:cNvPr id="220" name="Guillaume Tessier…"/>
          <p:cNvSpPr txBox="1"/>
          <p:nvPr/>
        </p:nvSpPr>
        <p:spPr>
          <a:xfrm>
            <a:off x="8396288" y="2727594"/>
            <a:ext cx="4608512" cy="964367"/>
          </a:xfrm>
          <a:prstGeom prst="rect">
            <a:avLst/>
          </a:prstGeom>
          <a:solidFill>
            <a:schemeClr val="bg1"/>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p>
            <a:pPr algn="just" defTabSz="252000">
              <a:defRPr sz="2500" b="1">
                <a:solidFill>
                  <a:srgbClr val="FFFFFF"/>
                </a:solidFill>
                <a:latin typeface="+mj-lt"/>
                <a:ea typeface="+mj-ea"/>
                <a:cs typeface="+mj-cs"/>
                <a:sym typeface="Helvetica Neue"/>
              </a:defRPr>
            </a:pPr>
            <a:r>
              <a:rPr lang="fr-FR" sz="2800" dirty="0">
                <a:solidFill>
                  <a:schemeClr val="tx1"/>
                </a:solidFill>
                <a:latin typeface="Arial" pitchFamily="34" charset="0"/>
                <a:cs typeface="Arial" pitchFamily="34" charset="0"/>
              </a:rPr>
              <a:t>S24</a:t>
            </a:r>
          </a:p>
          <a:p>
            <a:pPr algn="just" defTabSz="252000">
              <a:defRPr sz="2500" b="1">
                <a:solidFill>
                  <a:srgbClr val="FFFFFF"/>
                </a:solidFill>
                <a:latin typeface="+mj-lt"/>
                <a:ea typeface="+mj-ea"/>
                <a:cs typeface="+mj-cs"/>
                <a:sym typeface="Helvetica Neue"/>
              </a:defRPr>
            </a:pPr>
            <a:r>
              <a:rPr lang="fr-FR" sz="2800" dirty="0">
                <a:solidFill>
                  <a:schemeClr val="tx1"/>
                </a:solidFill>
                <a:latin typeface="Arial" pitchFamily="34" charset="0"/>
                <a:cs typeface="Arial" pitchFamily="34" charset="0"/>
              </a:rPr>
              <a:t>Télétravail 35h</a:t>
            </a:r>
          </a:p>
        </p:txBody>
      </p:sp>
      <p:sp>
        <p:nvSpPr>
          <p:cNvPr id="221" name="Kevin Trécul…"/>
          <p:cNvSpPr txBox="1"/>
          <p:nvPr/>
        </p:nvSpPr>
        <p:spPr>
          <a:xfrm>
            <a:off x="1921160" y="4825542"/>
            <a:ext cx="4645865" cy="1395254"/>
          </a:xfrm>
          <a:prstGeom prst="rect">
            <a:avLst/>
          </a:prstGeom>
          <a:ln/>
          <a:extLst>
            <a:ext uri="{C572A759-6A51-4108-AA02-DFA0A04FC94B}">
              <ma14:wrappingTextBoxFlag xmlns:ma14="http://schemas.microsoft.com/office/mac/drawingml/2011/main" xmlns:a14="http://schemas.microsoft.com/office/drawing/2010/main" xmlns:m="http://schemas.openxmlformats.org/officeDocument/2006/math" xmlns="" val="1"/>
            </a:ext>
          </a:extLst>
        </p:spPr>
        <p:style>
          <a:lnRef idx="2">
            <a:schemeClr val="accent6"/>
          </a:lnRef>
          <a:fillRef idx="1">
            <a:schemeClr val="lt1"/>
          </a:fillRef>
          <a:effectRef idx="0">
            <a:schemeClr val="accent6"/>
          </a:effectRef>
          <a:fontRef idx="minor">
            <a:schemeClr val="dk1"/>
          </a:fontRef>
        </p:style>
        <p:txBody>
          <a:bodyPr lIns="50800" tIns="50800" rIns="50800" bIns="50800" anchor="ctr">
            <a:spAutoFit/>
          </a:bodyPr>
          <a:lstStyle/>
          <a:p>
            <a:pPr marL="514350" indent="-514350" algn="just">
              <a:defRPr sz="2500" b="1">
                <a:solidFill>
                  <a:srgbClr val="FFFFFF"/>
                </a:solidFill>
                <a:latin typeface="+mj-lt"/>
                <a:ea typeface="+mj-ea"/>
                <a:cs typeface="+mj-cs"/>
                <a:sym typeface="Helvetica Neue"/>
              </a:defRPr>
            </a:pPr>
            <a:r>
              <a:rPr lang="fr-FR" sz="2800" dirty="0">
                <a:solidFill>
                  <a:schemeClr val="tx1"/>
                </a:solidFill>
                <a:latin typeface="Arial" pitchFamily="34" charset="0"/>
                <a:cs typeface="Arial" pitchFamily="34" charset="0"/>
              </a:rPr>
              <a:t>S24</a:t>
            </a:r>
          </a:p>
          <a:p>
            <a:pPr marL="514350" indent="-514350" algn="just">
              <a:defRPr sz="2500" b="1">
                <a:solidFill>
                  <a:srgbClr val="FFFFFF"/>
                </a:solidFill>
                <a:latin typeface="+mj-lt"/>
                <a:ea typeface="+mj-ea"/>
                <a:cs typeface="+mj-cs"/>
                <a:sym typeface="Helvetica Neue"/>
              </a:defRPr>
            </a:pPr>
            <a:r>
              <a:rPr lang="fr-FR" sz="2800" dirty="0">
                <a:solidFill>
                  <a:schemeClr val="tx1"/>
                </a:solidFill>
                <a:latin typeface="Arial" pitchFamily="34" charset="0"/>
                <a:cs typeface="Arial" pitchFamily="34" charset="0"/>
              </a:rPr>
              <a:t>Chômage partiel 29 h</a:t>
            </a:r>
          </a:p>
          <a:p>
            <a:pPr marL="514350" indent="-514350" algn="just">
              <a:defRPr sz="2500" b="1">
                <a:solidFill>
                  <a:srgbClr val="FFFFFF"/>
                </a:solidFill>
                <a:latin typeface="+mj-lt"/>
                <a:ea typeface="+mj-ea"/>
                <a:cs typeface="+mj-cs"/>
                <a:sym typeface="Helvetica Neue"/>
              </a:defRPr>
            </a:pPr>
            <a:r>
              <a:rPr lang="fr-FR" sz="2800" dirty="0">
                <a:solidFill>
                  <a:schemeClr val="tx1"/>
                </a:solidFill>
                <a:latin typeface="Arial" pitchFamily="34" charset="0"/>
                <a:cs typeface="Arial" pitchFamily="34" charset="0"/>
              </a:rPr>
              <a:t>Télétravail  6h </a:t>
            </a:r>
          </a:p>
        </p:txBody>
      </p:sp>
      <p:sp>
        <p:nvSpPr>
          <p:cNvPr id="222" name="Corentin Leroux…"/>
          <p:cNvSpPr txBox="1"/>
          <p:nvPr/>
        </p:nvSpPr>
        <p:spPr>
          <a:xfrm>
            <a:off x="1893888" y="6893024"/>
            <a:ext cx="4601129" cy="1395254"/>
          </a:xfrm>
          <a:prstGeom prst="rect">
            <a:avLst/>
          </a:prstGeom>
          <a:solidFill>
            <a:schemeClr val="bg1"/>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t">
            <a:spAutoFit/>
          </a:bodyPr>
          <a:lstStyle/>
          <a:p>
            <a:pPr marL="514350" indent="-514350" algn="l">
              <a:defRPr sz="2500" b="1">
                <a:solidFill>
                  <a:srgbClr val="FFFFFF"/>
                </a:solidFill>
                <a:latin typeface="+mj-lt"/>
                <a:ea typeface="+mj-ea"/>
                <a:cs typeface="+mj-cs"/>
                <a:sym typeface="Helvetica Neue"/>
              </a:defRPr>
            </a:pPr>
            <a:r>
              <a:rPr lang="fr-FR" sz="2800" b="1" dirty="0">
                <a:solidFill>
                  <a:schemeClr val="tx1"/>
                </a:solidFill>
                <a:latin typeface="Arial" pitchFamily="34" charset="0"/>
                <a:cs typeface="Arial" pitchFamily="34" charset="0"/>
                <a:sym typeface="Helvetica Neue"/>
              </a:rPr>
              <a:t>S23</a:t>
            </a:r>
          </a:p>
          <a:p>
            <a:pPr marL="514350" indent="-514350" algn="l">
              <a:defRPr sz="2500" b="1">
                <a:solidFill>
                  <a:srgbClr val="FFFFFF"/>
                </a:solidFill>
                <a:latin typeface="+mj-lt"/>
                <a:ea typeface="+mj-ea"/>
                <a:cs typeface="+mj-cs"/>
                <a:sym typeface="Helvetica Neue"/>
              </a:defRPr>
            </a:pPr>
            <a:r>
              <a:rPr lang="fr-FR" sz="2800" b="1" dirty="0">
                <a:solidFill>
                  <a:schemeClr val="tx1"/>
                </a:solidFill>
                <a:latin typeface="Arial" pitchFamily="34" charset="0"/>
                <a:cs typeface="Arial" pitchFamily="34" charset="0"/>
                <a:sym typeface="Helvetica Neue"/>
              </a:rPr>
              <a:t>Chômage partiel 24 h</a:t>
            </a:r>
          </a:p>
          <a:p>
            <a:pPr marL="514350" indent="-514350" algn="l">
              <a:defRPr sz="2500" b="1">
                <a:solidFill>
                  <a:srgbClr val="FFFFFF"/>
                </a:solidFill>
                <a:latin typeface="+mj-lt"/>
                <a:ea typeface="+mj-ea"/>
                <a:cs typeface="+mj-cs"/>
                <a:sym typeface="Helvetica Neue"/>
              </a:defRPr>
            </a:pPr>
            <a:r>
              <a:rPr lang="fr-FR" sz="2800" b="1" dirty="0">
                <a:solidFill>
                  <a:schemeClr val="tx1"/>
                </a:solidFill>
                <a:latin typeface="Arial" pitchFamily="34" charset="0"/>
                <a:cs typeface="Arial" pitchFamily="34" charset="0"/>
                <a:sym typeface="Helvetica Neue"/>
              </a:rPr>
              <a:t>Télétravail 6h</a:t>
            </a:r>
          </a:p>
        </p:txBody>
      </p:sp>
      <p:sp>
        <p:nvSpPr>
          <p:cNvPr id="223" name="Crystal Despert…"/>
          <p:cNvSpPr txBox="1"/>
          <p:nvPr/>
        </p:nvSpPr>
        <p:spPr>
          <a:xfrm>
            <a:off x="8235186" y="4770952"/>
            <a:ext cx="4645864" cy="1395254"/>
          </a:xfrm>
          <a:prstGeom prst="rect">
            <a:avLst/>
          </a:prstGeom>
          <a:solidFill>
            <a:schemeClr val="bg1"/>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p>
            <a:pPr algn="just">
              <a:defRPr sz="2500" b="1">
                <a:solidFill>
                  <a:srgbClr val="FFFFFF"/>
                </a:solidFill>
                <a:latin typeface="+mj-lt"/>
                <a:ea typeface="+mj-ea"/>
                <a:cs typeface="+mj-cs"/>
                <a:sym typeface="Helvetica Neue"/>
              </a:defRPr>
            </a:pPr>
            <a:r>
              <a:rPr lang="fr-FR" sz="2800" b="1" dirty="0">
                <a:solidFill>
                  <a:schemeClr val="tx1"/>
                </a:solidFill>
                <a:latin typeface="Arial" pitchFamily="34" charset="0"/>
                <a:cs typeface="Arial" pitchFamily="34" charset="0"/>
                <a:sym typeface="Helvetica Neue"/>
              </a:rPr>
              <a:t>S24</a:t>
            </a:r>
          </a:p>
          <a:p>
            <a:pPr algn="just">
              <a:defRPr sz="2500" b="1">
                <a:solidFill>
                  <a:srgbClr val="FFFFFF"/>
                </a:solidFill>
                <a:latin typeface="+mj-lt"/>
                <a:ea typeface="+mj-ea"/>
                <a:cs typeface="+mj-cs"/>
                <a:sym typeface="Helvetica Neue"/>
              </a:defRPr>
            </a:pPr>
            <a:r>
              <a:rPr lang="fr-FR" sz="2800" b="1" dirty="0">
                <a:solidFill>
                  <a:schemeClr val="tx1"/>
                </a:solidFill>
                <a:latin typeface="Arial" pitchFamily="34" charset="0"/>
                <a:cs typeface="Arial" pitchFamily="34" charset="0"/>
                <a:sym typeface="Helvetica Neue"/>
              </a:rPr>
              <a:t>Chômage partiel 18h</a:t>
            </a:r>
          </a:p>
          <a:p>
            <a:pPr algn="just">
              <a:defRPr sz="2500" b="1">
                <a:solidFill>
                  <a:srgbClr val="FFFFFF"/>
                </a:solidFill>
                <a:latin typeface="+mj-lt"/>
                <a:ea typeface="+mj-ea"/>
                <a:cs typeface="+mj-cs"/>
                <a:sym typeface="Helvetica Neue"/>
              </a:defRPr>
            </a:pPr>
            <a:endParaRPr lang="fr-FR" sz="2800" dirty="0">
              <a:solidFill>
                <a:schemeClr val="tx1"/>
              </a:solidFill>
              <a:latin typeface="Arial" pitchFamily="34" charset="0"/>
              <a:cs typeface="Arial" pitchFamily="34" charset="0"/>
              <a:sym typeface="Helvetica Neue"/>
            </a:endParaRPr>
          </a:p>
        </p:txBody>
      </p:sp>
      <p:sp>
        <p:nvSpPr>
          <p:cNvPr id="224" name="Alexandre Frimont…"/>
          <p:cNvSpPr txBox="1"/>
          <p:nvPr/>
        </p:nvSpPr>
        <p:spPr>
          <a:xfrm>
            <a:off x="8235186" y="7073496"/>
            <a:ext cx="4645864" cy="964367"/>
          </a:xfrm>
          <a:prstGeom prst="rect">
            <a:avLst/>
          </a:prstGeom>
          <a:solidFill>
            <a:schemeClr val="bg1"/>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lgn="just">
              <a:defRPr sz="2500" b="1">
                <a:solidFill>
                  <a:srgbClr val="FFFFFF"/>
                </a:solidFill>
                <a:latin typeface="+mj-lt"/>
                <a:ea typeface="+mj-ea"/>
                <a:cs typeface="+mj-cs"/>
                <a:sym typeface="Helvetica Neue"/>
              </a:defRPr>
            </a:pPr>
            <a:r>
              <a:rPr lang="fr-FR" sz="2800" b="1" dirty="0">
                <a:solidFill>
                  <a:schemeClr val="tx1"/>
                </a:solidFill>
                <a:latin typeface="Arial" pitchFamily="34" charset="0"/>
                <a:cs typeface="Arial" pitchFamily="34" charset="0"/>
                <a:sym typeface="Helvetica Neue"/>
              </a:rPr>
              <a:t>Jason-</a:t>
            </a:r>
          </a:p>
          <a:p>
            <a:pPr algn="just">
              <a:defRPr sz="2500" b="1">
                <a:solidFill>
                  <a:srgbClr val="FFFFFF"/>
                </a:solidFill>
                <a:latin typeface="+mj-lt"/>
                <a:ea typeface="+mj-ea"/>
                <a:cs typeface="+mj-cs"/>
                <a:sym typeface="Helvetica Neue"/>
              </a:defRPr>
            </a:pPr>
            <a:r>
              <a:rPr lang="fr-FR" sz="2800" b="1" dirty="0">
                <a:solidFill>
                  <a:schemeClr val="tx1"/>
                </a:solidFill>
                <a:latin typeface="Arial" pitchFamily="34" charset="0"/>
                <a:cs typeface="Arial" pitchFamily="34" charset="0"/>
                <a:sym typeface="Helvetica Neue"/>
              </a:rPr>
              <a:t>S24  Chômage partiel 18 h</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Rectangle"/>
          <p:cNvSpPr/>
          <p:nvPr/>
        </p:nvSpPr>
        <p:spPr>
          <a:xfrm>
            <a:off x="-88486" y="0"/>
            <a:ext cx="13093286" cy="9830104"/>
          </a:xfrm>
          <a:prstGeom prst="rect">
            <a:avLst/>
          </a:prstGeom>
          <a:solidFill>
            <a:srgbClr val="011993"/>
          </a:solidFill>
          <a:ln w="12700">
            <a:miter lim="400000"/>
          </a:ln>
        </p:spPr>
        <p:txBody>
          <a:bodyPr lIns="50800" tIns="50800" rIns="50800" bIns="50800" anchor="ctr"/>
          <a:lstStyle/>
          <a:p>
            <a:pPr>
              <a:defRPr>
                <a:solidFill>
                  <a:srgbClr val="FFFFFF"/>
                </a:solidFill>
              </a:defRPr>
            </a:pPr>
            <a:endParaRPr dirty="0"/>
          </a:p>
        </p:txBody>
      </p:sp>
      <p:pic>
        <p:nvPicPr>
          <p:cNvPr id="128" name="http---g02.s.alicdn.com-kf-HTB1yzhhGXXXXXb8aXXXq6xXFXXXz-50-Pieces-A-Bag-Table-Tennis-Balls.png" descr="http---g02.s.alicdn.com-kf-HTB1yzhhGXXXXXb8aXXXq6xXFXXXz-50-Pieces-A-Bag-Table-Tennis-Balls.png"/>
          <p:cNvPicPr>
            <a:picLocks noChangeAspect="1"/>
          </p:cNvPicPr>
          <p:nvPr/>
        </p:nvPicPr>
        <p:blipFill>
          <a:blip r:embed="rId3" cstate="print"/>
          <a:stretch>
            <a:fillRect/>
          </a:stretch>
        </p:blipFill>
        <p:spPr>
          <a:xfrm>
            <a:off x="903963" y="9006730"/>
            <a:ext cx="437220" cy="435414"/>
          </a:xfrm>
          <a:prstGeom prst="rect">
            <a:avLst/>
          </a:prstGeom>
          <a:ln w="12700">
            <a:miter lim="400000"/>
          </a:ln>
          <a:effectLst>
            <a:outerShdw blurRad="127000" dist="50800" rotWithShape="0">
              <a:srgbClr val="FFFFFF"/>
            </a:outerShdw>
          </a:effectLst>
        </p:spPr>
      </p:pic>
      <p:pic>
        <p:nvPicPr>
          <p:cNvPr id="148" name="Ligne de connexion" descr="Ligne de connexion"/>
          <p:cNvPicPr>
            <a:picLocks/>
          </p:cNvPicPr>
          <p:nvPr/>
        </p:nvPicPr>
        <p:blipFill>
          <a:blip r:embed="rId4" cstate="print"/>
          <a:stretch>
            <a:fillRect/>
          </a:stretch>
        </p:blipFill>
        <p:spPr>
          <a:xfrm>
            <a:off x="1349820" y="8645457"/>
            <a:ext cx="1230028" cy="349992"/>
          </a:xfrm>
          <a:prstGeom prst="rect">
            <a:avLst/>
          </a:prstGeom>
        </p:spPr>
      </p:pic>
      <p:pic>
        <p:nvPicPr>
          <p:cNvPr id="150" name="Ligne de connexion" descr="Ligne de connexion"/>
          <p:cNvPicPr>
            <a:picLocks/>
          </p:cNvPicPr>
          <p:nvPr/>
        </p:nvPicPr>
        <p:blipFill>
          <a:blip r:embed="rId5" cstate="print"/>
          <a:stretch>
            <a:fillRect/>
          </a:stretch>
        </p:blipFill>
        <p:spPr>
          <a:xfrm>
            <a:off x="151323" y="8699895"/>
            <a:ext cx="798919" cy="241110"/>
          </a:xfrm>
          <a:prstGeom prst="rect">
            <a:avLst/>
          </a:prstGeom>
        </p:spPr>
      </p:pic>
      <p:pic>
        <p:nvPicPr>
          <p:cNvPr id="152" name="Ligne de connexion" descr="Ligne de connexion"/>
          <p:cNvPicPr>
            <a:picLocks/>
          </p:cNvPicPr>
          <p:nvPr/>
        </p:nvPicPr>
        <p:blipFill>
          <a:blip r:embed="rId6" cstate="print"/>
          <a:stretch>
            <a:fillRect/>
          </a:stretch>
        </p:blipFill>
        <p:spPr>
          <a:xfrm>
            <a:off x="1240805" y="8686166"/>
            <a:ext cx="425611" cy="268569"/>
          </a:xfrm>
          <a:prstGeom prst="rect">
            <a:avLst/>
          </a:prstGeom>
        </p:spPr>
      </p:pic>
      <p:pic>
        <p:nvPicPr>
          <p:cNvPr id="132" name="Logo CDTT72 Blanc.pdf" descr="Logo CDTT72 Blanc.pdf"/>
          <p:cNvPicPr>
            <a:picLocks noChangeAspect="1"/>
          </p:cNvPicPr>
          <p:nvPr/>
        </p:nvPicPr>
        <p:blipFill>
          <a:blip r:embed="rId7" cstate="print"/>
          <a:stretch>
            <a:fillRect/>
          </a:stretch>
        </p:blipFill>
        <p:spPr>
          <a:xfrm>
            <a:off x="10382649" y="8710531"/>
            <a:ext cx="2383902" cy="835440"/>
          </a:xfrm>
          <a:prstGeom prst="rect">
            <a:avLst/>
          </a:prstGeom>
          <a:ln w="12700">
            <a:miter lim="400000"/>
          </a:ln>
        </p:spPr>
      </p:pic>
      <p:pic>
        <p:nvPicPr>
          <p:cNvPr id="133" name="http---g02.s.alicdn.com-kf-HTB1yzhhGXXXXXb8aXXXq6xXFXXXz-50-Pieces-A-Bag-Table-Tennis-Balls.png" descr="http---g02.s.alicdn.com-kf-HTB1yzhhGXXXXXb8aXXXq6xXFXXXz-50-Pieces-A-Bag-Table-Tennis-Balls.png"/>
          <p:cNvPicPr>
            <a:picLocks noChangeAspect="1"/>
          </p:cNvPicPr>
          <p:nvPr/>
        </p:nvPicPr>
        <p:blipFill>
          <a:blip r:embed="rId8" cstate="print"/>
          <a:stretch>
            <a:fillRect/>
          </a:stretch>
        </p:blipFill>
        <p:spPr>
          <a:xfrm>
            <a:off x="12459025" y="716854"/>
            <a:ext cx="626336" cy="623748"/>
          </a:xfrm>
          <a:prstGeom prst="rect">
            <a:avLst/>
          </a:prstGeom>
          <a:ln w="12700">
            <a:miter lim="400000"/>
          </a:ln>
        </p:spPr>
      </p:pic>
      <p:pic>
        <p:nvPicPr>
          <p:cNvPr id="134" name="http---g02.s.alicdn.com-kf-HTB1yzhhGXXXXXb8aXXXq6xXFXXXz-50-Pieces-A-Bag-Table-Tennis-Balls.png" descr="http---g02.s.alicdn.com-kf-HTB1yzhhGXXXXXb8aXXXq6xXFXXXz-50-Pieces-A-Bag-Table-Tennis-Balls.png"/>
          <p:cNvPicPr>
            <a:picLocks noChangeAspect="1"/>
          </p:cNvPicPr>
          <p:nvPr/>
        </p:nvPicPr>
        <p:blipFill>
          <a:blip r:embed="rId8" cstate="print"/>
          <a:stretch>
            <a:fillRect/>
          </a:stretch>
        </p:blipFill>
        <p:spPr>
          <a:xfrm>
            <a:off x="12027865" y="1558996"/>
            <a:ext cx="626336" cy="623748"/>
          </a:xfrm>
          <a:prstGeom prst="rect">
            <a:avLst/>
          </a:prstGeom>
          <a:ln w="12700">
            <a:miter lim="400000"/>
          </a:ln>
        </p:spPr>
      </p:pic>
      <p:pic>
        <p:nvPicPr>
          <p:cNvPr id="135" name="http---g02.s.alicdn.com-kf-HTB1yzhhGXXXXXb8aXXXq6xXFXXXz-50-Pieces-A-Bag-Table-Tennis-Balls.png" descr="http---g02.s.alicdn.com-kf-HTB1yzhhGXXXXXb8aXXXq6xXFXXXz-50-Pieces-A-Bag-Table-Tennis-Balls.png"/>
          <p:cNvPicPr>
            <a:picLocks noChangeAspect="1"/>
          </p:cNvPicPr>
          <p:nvPr/>
        </p:nvPicPr>
        <p:blipFill>
          <a:blip r:embed="rId8" cstate="print"/>
          <a:stretch>
            <a:fillRect/>
          </a:stretch>
        </p:blipFill>
        <p:spPr>
          <a:xfrm>
            <a:off x="12459025" y="6744319"/>
            <a:ext cx="626336" cy="623748"/>
          </a:xfrm>
          <a:prstGeom prst="rect">
            <a:avLst/>
          </a:prstGeom>
          <a:ln w="12700">
            <a:miter lim="400000"/>
          </a:ln>
        </p:spPr>
      </p:pic>
      <p:pic>
        <p:nvPicPr>
          <p:cNvPr id="136" name="http---g02.s.alicdn.com-kf-HTB1yzhhGXXXXXb8aXXXq6xXFXXXz-50-Pieces-A-Bag-Table-Tennis-Balls.png" descr="http---g02.s.alicdn.com-kf-HTB1yzhhGXXXXXb8aXXXq6xXFXXXz-50-Pieces-A-Bag-Table-Tennis-Balls.png"/>
          <p:cNvPicPr>
            <a:picLocks noChangeAspect="1"/>
          </p:cNvPicPr>
          <p:nvPr/>
        </p:nvPicPr>
        <p:blipFill>
          <a:blip r:embed="rId8" cstate="print"/>
          <a:stretch>
            <a:fillRect/>
          </a:stretch>
        </p:blipFill>
        <p:spPr>
          <a:xfrm>
            <a:off x="413248" y="116172"/>
            <a:ext cx="626336" cy="623747"/>
          </a:xfrm>
          <a:prstGeom prst="rect">
            <a:avLst/>
          </a:prstGeom>
          <a:ln w="12700">
            <a:miter lim="400000"/>
          </a:ln>
        </p:spPr>
      </p:pic>
      <p:grpSp>
        <p:nvGrpSpPr>
          <p:cNvPr id="2" name="Rectangle"/>
          <p:cNvGrpSpPr/>
          <p:nvPr/>
        </p:nvGrpSpPr>
        <p:grpSpPr>
          <a:xfrm rot="21360000">
            <a:off x="4028789" y="-176328"/>
            <a:ext cx="5887251" cy="1543646"/>
            <a:chOff x="0" y="-1"/>
            <a:chExt cx="9380541" cy="4853318"/>
          </a:xfrm>
        </p:grpSpPr>
        <p:sp>
          <p:nvSpPr>
            <p:cNvPr id="138" name="Rectangle"/>
            <p:cNvSpPr/>
            <p:nvPr/>
          </p:nvSpPr>
          <p:spPr>
            <a:xfrm>
              <a:off x="12700" y="355600"/>
              <a:ext cx="9355141" cy="4383417"/>
            </a:xfrm>
            <a:prstGeom prst="rect">
              <a:avLst/>
            </a:prstGeom>
            <a:solidFill>
              <a:srgbClr val="FF9300"/>
            </a:solidFill>
            <a:ln>
              <a:noFill/>
            </a:ln>
            <a:effectLst/>
          </p:spPr>
          <p:txBody>
            <a:bodyPr wrap="square" lIns="50800" tIns="50800" rIns="50800" bIns="50800" numCol="1" anchor="ctr">
              <a:noAutofit/>
            </a:bodyPr>
            <a:lstStyle/>
            <a:p>
              <a:pPr>
                <a:defRPr>
                  <a:solidFill>
                    <a:srgbClr val="FFFFFF"/>
                  </a:solidFill>
                </a:defRPr>
              </a:pPr>
              <a:endParaRPr/>
            </a:p>
          </p:txBody>
        </p:sp>
        <p:pic>
          <p:nvPicPr>
            <p:cNvPr id="137" name="Rectangle" descr="Rectangle"/>
            <p:cNvPicPr>
              <a:picLocks/>
            </p:cNvPicPr>
            <p:nvPr/>
          </p:nvPicPr>
          <p:blipFill>
            <a:blip r:embed="rId9" cstate="print"/>
            <a:stretch>
              <a:fillRect/>
            </a:stretch>
          </p:blipFill>
          <p:spPr>
            <a:xfrm>
              <a:off x="0" y="-1"/>
              <a:ext cx="9380541" cy="4853318"/>
            </a:xfrm>
            <a:prstGeom prst="rect">
              <a:avLst/>
            </a:prstGeom>
            <a:effectLst/>
          </p:spPr>
        </p:pic>
      </p:grpSp>
      <p:pic>
        <p:nvPicPr>
          <p:cNvPr id="141" name="Logo CDTT72 Blanc.pdf" descr="Logo CDTT72 Blanc.pdf"/>
          <p:cNvPicPr>
            <a:picLocks noChangeAspect="1"/>
          </p:cNvPicPr>
          <p:nvPr/>
        </p:nvPicPr>
        <p:blipFill>
          <a:blip r:embed="rId7" cstate="print"/>
          <a:srcRect l="7048" t="1406"/>
          <a:stretch>
            <a:fillRect/>
          </a:stretch>
        </p:blipFill>
        <p:spPr>
          <a:xfrm rot="21360000">
            <a:off x="4455136" y="-271336"/>
            <a:ext cx="5221260" cy="1356937"/>
          </a:xfrm>
          <a:prstGeom prst="rect">
            <a:avLst/>
          </a:prstGeom>
          <a:ln w="12700">
            <a:miter lim="400000"/>
          </a:ln>
        </p:spPr>
      </p:pic>
      <p:pic>
        <p:nvPicPr>
          <p:cNvPr id="142" name="Image" descr="Image"/>
          <p:cNvPicPr>
            <a:picLocks noChangeAspect="1"/>
          </p:cNvPicPr>
          <p:nvPr/>
        </p:nvPicPr>
        <p:blipFill>
          <a:blip r:embed="rId10" cstate="print"/>
          <a:stretch>
            <a:fillRect/>
          </a:stretch>
        </p:blipFill>
        <p:spPr>
          <a:xfrm>
            <a:off x="1693375" y="7540381"/>
            <a:ext cx="1114575" cy="720870"/>
          </a:xfrm>
          <a:prstGeom prst="rect">
            <a:avLst/>
          </a:prstGeom>
          <a:ln w="12700">
            <a:miter lim="400000"/>
          </a:ln>
        </p:spPr>
      </p:pic>
      <p:pic>
        <p:nvPicPr>
          <p:cNvPr id="143" name="Image" descr="Image"/>
          <p:cNvPicPr>
            <a:picLocks noChangeAspect="1"/>
          </p:cNvPicPr>
          <p:nvPr/>
        </p:nvPicPr>
        <p:blipFill>
          <a:blip r:embed="rId11" cstate="print"/>
          <a:stretch>
            <a:fillRect/>
          </a:stretch>
        </p:blipFill>
        <p:spPr>
          <a:xfrm>
            <a:off x="3352455" y="7540381"/>
            <a:ext cx="1003673" cy="720870"/>
          </a:xfrm>
          <a:prstGeom prst="rect">
            <a:avLst/>
          </a:prstGeom>
          <a:ln w="12700">
            <a:miter lim="400000"/>
          </a:ln>
        </p:spPr>
      </p:pic>
      <p:pic>
        <p:nvPicPr>
          <p:cNvPr id="144" name="Image" descr="Image"/>
          <p:cNvPicPr>
            <a:picLocks noChangeAspect="1"/>
          </p:cNvPicPr>
          <p:nvPr/>
        </p:nvPicPr>
        <p:blipFill>
          <a:blip r:embed="rId12" cstate="print"/>
          <a:stretch>
            <a:fillRect/>
          </a:stretch>
        </p:blipFill>
        <p:spPr>
          <a:xfrm>
            <a:off x="4899603" y="7475304"/>
            <a:ext cx="798915" cy="798915"/>
          </a:xfrm>
          <a:prstGeom prst="rect">
            <a:avLst/>
          </a:prstGeom>
          <a:ln w="12700">
            <a:miter lim="400000"/>
          </a:ln>
        </p:spPr>
      </p:pic>
      <p:pic>
        <p:nvPicPr>
          <p:cNvPr id="145" name="Image" descr="Image"/>
          <p:cNvPicPr>
            <a:picLocks noChangeAspect="1"/>
          </p:cNvPicPr>
          <p:nvPr/>
        </p:nvPicPr>
        <p:blipFill>
          <a:blip r:embed="rId13" cstate="print"/>
          <a:stretch>
            <a:fillRect/>
          </a:stretch>
        </p:blipFill>
        <p:spPr>
          <a:xfrm>
            <a:off x="6180549" y="7467627"/>
            <a:ext cx="1983633" cy="835440"/>
          </a:xfrm>
          <a:prstGeom prst="rect">
            <a:avLst/>
          </a:prstGeom>
          <a:ln w="12700">
            <a:miter lim="400000"/>
          </a:ln>
        </p:spPr>
      </p:pic>
      <p:pic>
        <p:nvPicPr>
          <p:cNvPr id="146" name="Image" descr="Image"/>
          <p:cNvPicPr>
            <a:picLocks noChangeAspect="1"/>
          </p:cNvPicPr>
          <p:nvPr/>
        </p:nvPicPr>
        <p:blipFill>
          <a:blip r:embed="rId14" cstate="print"/>
          <a:srcRect t="20390" b="20390"/>
          <a:stretch>
            <a:fillRect/>
          </a:stretch>
        </p:blipFill>
        <p:spPr>
          <a:xfrm>
            <a:off x="8646214" y="7467627"/>
            <a:ext cx="1463214" cy="866497"/>
          </a:xfrm>
          <a:prstGeom prst="rect">
            <a:avLst/>
          </a:prstGeom>
          <a:ln w="12700">
            <a:miter lim="400000"/>
          </a:ln>
        </p:spPr>
      </p:pic>
      <p:pic>
        <p:nvPicPr>
          <p:cNvPr id="147" name="Image" descr="Image"/>
          <p:cNvPicPr>
            <a:picLocks noChangeAspect="1"/>
          </p:cNvPicPr>
          <p:nvPr/>
        </p:nvPicPr>
        <p:blipFill>
          <a:blip r:embed="rId15" cstate="print"/>
          <a:stretch>
            <a:fillRect/>
          </a:stretch>
        </p:blipFill>
        <p:spPr>
          <a:xfrm>
            <a:off x="10530079" y="7459178"/>
            <a:ext cx="883275" cy="883275"/>
          </a:xfrm>
          <a:prstGeom prst="rect">
            <a:avLst/>
          </a:prstGeom>
          <a:ln w="12700">
            <a:miter lim="400000"/>
          </a:ln>
        </p:spPr>
      </p:pic>
      <p:sp>
        <p:nvSpPr>
          <p:cNvPr id="24" name="ZoneTexte 23"/>
          <p:cNvSpPr txBox="1"/>
          <p:nvPr/>
        </p:nvSpPr>
        <p:spPr>
          <a:xfrm>
            <a:off x="0" y="330978"/>
            <a:ext cx="13004800" cy="8381782"/>
          </a:xfrm>
          <a:prstGeom prst="rect">
            <a:avLst/>
          </a:prstGeom>
          <a:solidFill>
            <a:schemeClr val="bg2">
              <a:lumMod val="60000"/>
              <a:lumOff val="4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l"/>
            <a:r>
              <a:rPr lang="fr-FR" sz="4000" b="1" dirty="0">
                <a:solidFill>
                  <a:srgbClr val="FF0000"/>
                </a:solidFill>
                <a:effectLst>
                  <a:outerShdw blurRad="38100" dist="38100" dir="2700000" algn="tl">
                    <a:srgbClr val="000000">
                      <a:alpha val="43137"/>
                    </a:srgbClr>
                  </a:outerShdw>
                </a:effectLst>
              </a:rPr>
              <a:t>  </a:t>
            </a:r>
          </a:p>
          <a:p>
            <a:pPr fontAlgn="base"/>
            <a:r>
              <a:rPr lang="fr-FR" sz="4000" b="1" dirty="0">
                <a:solidFill>
                  <a:srgbClr val="FF0000"/>
                </a:solidFill>
                <a:effectLst>
                  <a:outerShdw blurRad="38100" dist="38100" dir="2700000" algn="tl">
                    <a:srgbClr val="000000">
                      <a:alpha val="43137"/>
                    </a:srgbClr>
                  </a:outerShdw>
                </a:effectLst>
              </a:rPr>
              <a:t>  </a:t>
            </a:r>
          </a:p>
          <a:p>
            <a:pPr fontAlgn="base"/>
            <a:r>
              <a:rPr lang="fr-FR" sz="4000" b="1" dirty="0">
                <a:solidFill>
                  <a:srgbClr val="FF0000"/>
                </a:solidFill>
                <a:effectLst>
                  <a:outerShdw blurRad="38100" dist="38100" dir="2700000" algn="tl">
                    <a:srgbClr val="000000">
                      <a:alpha val="43137"/>
                    </a:srgbClr>
                  </a:outerShdw>
                </a:effectLst>
              </a:rPr>
              <a:t>Points RH </a:t>
            </a:r>
            <a:endParaRPr lang="fr-FR" sz="3000" b="1" dirty="0">
              <a:solidFill>
                <a:srgbClr val="0070C0"/>
              </a:solidFill>
            </a:endParaRPr>
          </a:p>
          <a:p>
            <a:pPr algn="l" fontAlgn="base"/>
            <a:r>
              <a:rPr lang="fr-FR" sz="2400" dirty="0">
                <a:solidFill>
                  <a:srgbClr val="FF0000"/>
                </a:solidFill>
                <a:latin typeface="Arial" pitchFamily="34" charset="0"/>
                <a:cs typeface="Arial" pitchFamily="34" charset="0"/>
              </a:rPr>
              <a:t>► </a:t>
            </a:r>
            <a:r>
              <a:rPr lang="fr-FR" sz="2400" dirty="0">
                <a:solidFill>
                  <a:schemeClr val="tx1"/>
                </a:solidFill>
                <a:latin typeface="Arial" pitchFamily="34" charset="0"/>
                <a:cs typeface="Arial" pitchFamily="34" charset="0"/>
              </a:rPr>
              <a:t>Fiche de poste d’éducateur  sportif CDD  18h déposé sur le site du comité , sur la bourse emploi PSL , à l ’université  du Mans  et a été envoyée aux clubs </a:t>
            </a:r>
          </a:p>
          <a:p>
            <a:pPr algn="l" fontAlgn="base"/>
            <a:r>
              <a:rPr lang="fr-FR" sz="2400" dirty="0">
                <a:solidFill>
                  <a:srgbClr val="FF0000"/>
                </a:solidFill>
                <a:latin typeface="Arial" pitchFamily="34" charset="0"/>
                <a:cs typeface="Arial" pitchFamily="34" charset="0"/>
              </a:rPr>
              <a:t>► </a:t>
            </a:r>
            <a:r>
              <a:rPr lang="fr-FR" sz="2400" dirty="0">
                <a:solidFill>
                  <a:schemeClr val="tx1"/>
                </a:solidFill>
                <a:latin typeface="Arial" pitchFamily="34" charset="0"/>
                <a:cs typeface="Arial" pitchFamily="34" charset="0"/>
              </a:rPr>
              <a:t>Rdv à la CEMEA pour étudier l’éventualité d’un nouveau contrat d’apprentissage le 9 juin 15h30 Michel M et Guillaume puis ensuite un rendez vous sera à prendre à la DDCS </a:t>
            </a:r>
          </a:p>
          <a:p>
            <a:pPr algn="l" fontAlgn="base"/>
            <a:r>
              <a:rPr lang="fr-FR" sz="2400" dirty="0">
                <a:solidFill>
                  <a:srgbClr val="FF0000"/>
                </a:solidFill>
                <a:latin typeface="Arial" pitchFamily="34" charset="0"/>
                <a:cs typeface="Arial" pitchFamily="34" charset="0"/>
              </a:rPr>
              <a:t>► </a:t>
            </a:r>
            <a:r>
              <a:rPr lang="fr-FR" sz="2400" dirty="0">
                <a:solidFill>
                  <a:schemeClr val="tx1"/>
                </a:solidFill>
                <a:latin typeface="Arial" pitchFamily="34" charset="0"/>
                <a:cs typeface="Arial" pitchFamily="34" charset="0"/>
              </a:rPr>
              <a:t>Fin de mission de Crystal le 12 juin</a:t>
            </a:r>
          </a:p>
          <a:p>
            <a:pPr algn="l" fontAlgn="base"/>
            <a:r>
              <a:rPr lang="fr-FR" sz="2400" dirty="0">
                <a:solidFill>
                  <a:schemeClr val="tx1"/>
                </a:solidFill>
                <a:latin typeface="Arial" pitchFamily="34" charset="0"/>
                <a:cs typeface="Arial" pitchFamily="34" charset="0"/>
              </a:rPr>
              <a:t> Rdv à la maison des sports le 9 juin à 16h 45 pour remise  des documents de fin contrat à signer entre le président et la salariée</a:t>
            </a:r>
          </a:p>
          <a:p>
            <a:pPr algn="l" fontAlgn="base"/>
            <a:r>
              <a:rPr lang="fr-FR" sz="2400" dirty="0">
                <a:solidFill>
                  <a:srgbClr val="FF0000"/>
                </a:solidFill>
                <a:latin typeface="Arial" pitchFamily="34" charset="0"/>
                <a:cs typeface="Arial" pitchFamily="34" charset="0"/>
              </a:rPr>
              <a:t>► </a:t>
            </a:r>
            <a:r>
              <a:rPr lang="fr-FR" sz="2400" dirty="0">
                <a:solidFill>
                  <a:schemeClr val="tx1"/>
                </a:solidFill>
                <a:latin typeface="Arial" pitchFamily="34" charset="0"/>
                <a:cs typeface="Arial" pitchFamily="34" charset="0"/>
              </a:rPr>
              <a:t>Notre déclaration de chômage partiel arrive à échéance le  15 juillet  </a:t>
            </a:r>
          </a:p>
          <a:p>
            <a:pPr algn="l" fontAlgn="base"/>
            <a:r>
              <a:rPr lang="fr-FR" sz="2400" dirty="0">
                <a:solidFill>
                  <a:schemeClr val="tx1"/>
                </a:solidFill>
                <a:latin typeface="Arial" pitchFamily="34" charset="0"/>
                <a:cs typeface="Arial" pitchFamily="34" charset="0"/>
              </a:rPr>
              <a:t>Vers la fin juin il faudra refaire un avenant pour la prise en compte de l’indemnisation  si l’on veut poursuivre après cette date au regard des directives gouvernementales </a:t>
            </a:r>
          </a:p>
          <a:p>
            <a:pPr algn="l" fontAlgn="base"/>
            <a:endParaRPr lang="fr-FR" sz="2400" dirty="0">
              <a:solidFill>
                <a:schemeClr val="tx1"/>
              </a:solidFill>
              <a:latin typeface="Arial" pitchFamily="34" charset="0"/>
              <a:cs typeface="Arial" pitchFamily="34" charset="0"/>
            </a:endParaRPr>
          </a:p>
          <a:p>
            <a:pPr algn="l" fontAlgn="base"/>
            <a:endParaRPr lang="fr-FR" sz="2400" dirty="0">
              <a:solidFill>
                <a:schemeClr val="tx1"/>
              </a:solidFill>
              <a:latin typeface="Arial" pitchFamily="34" charset="0"/>
              <a:cs typeface="Arial" pitchFamily="34" charset="0"/>
            </a:endParaRPr>
          </a:p>
          <a:p>
            <a:pPr algn="l" fontAlgn="base"/>
            <a:endParaRPr lang="fr-FR" sz="2400" dirty="0">
              <a:solidFill>
                <a:schemeClr val="tx1"/>
              </a:solidFill>
              <a:latin typeface="Arial" pitchFamily="34" charset="0"/>
              <a:cs typeface="Arial" pitchFamily="34" charset="0"/>
            </a:endParaRPr>
          </a:p>
          <a:p>
            <a:pPr algn="l" fontAlgn="base"/>
            <a:endParaRPr lang="fr-FR" sz="2400" dirty="0">
              <a:solidFill>
                <a:schemeClr val="tx1"/>
              </a:solidFill>
              <a:latin typeface="Arial" pitchFamily="34" charset="0"/>
              <a:cs typeface="Arial" pitchFamily="34" charset="0"/>
            </a:endParaRPr>
          </a:p>
          <a:p>
            <a:pPr algn="l"/>
            <a:endParaRPr lang="fr-FR" sz="2400" dirty="0">
              <a:solidFill>
                <a:schemeClr val="tx1"/>
              </a:solidFill>
              <a:latin typeface="Arial" pitchFamily="34" charset="0"/>
              <a:cs typeface="Arial" pitchFamily="34" charset="0"/>
            </a:endParaRPr>
          </a:p>
          <a:p>
            <a:pPr algn="l"/>
            <a:endParaRPr lang="fr-FR" sz="2800" dirty="0">
              <a:solidFill>
                <a:schemeClr val="tx1"/>
              </a:solidFill>
              <a:latin typeface="Arial" pitchFamily="34" charset="0"/>
              <a:cs typeface="Arial" pitchFamily="34" charset="0"/>
            </a:endParaRPr>
          </a:p>
          <a:p>
            <a:pPr algn="l"/>
            <a:endParaRPr lang="fr-FR" sz="3000" b="1" dirty="0">
              <a:solidFill>
                <a:schemeClr val="tx1"/>
              </a:solidFill>
            </a:endParaRPr>
          </a:p>
        </p:txBody>
      </p:sp>
      <p:sp>
        <p:nvSpPr>
          <p:cNvPr id="25" name="ZoneTexte 24"/>
          <p:cNvSpPr txBox="1"/>
          <p:nvPr/>
        </p:nvSpPr>
        <p:spPr>
          <a:xfrm>
            <a:off x="237704" y="0"/>
            <a:ext cx="3694088" cy="176458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fr-FR" b="1" dirty="0">
                <a:solidFill>
                  <a:schemeClr val="bg1"/>
                </a:solidFill>
              </a:rPr>
              <a:t>CR Visio</a:t>
            </a:r>
          </a:p>
          <a:p>
            <a:r>
              <a:rPr lang="fr-FR" b="1" dirty="0">
                <a:solidFill>
                  <a:schemeClr val="bg1"/>
                </a:solidFill>
              </a:rPr>
              <a:t> du 04 juin 2020</a:t>
            </a:r>
          </a:p>
          <a:p>
            <a:pPr marL="0" marR="0" indent="0" algn="ctr" defTabSz="584200" rtl="0" fontAlgn="auto" latinLnBrk="0" hangingPunct="0">
              <a:lnSpc>
                <a:spcPct val="100000"/>
              </a:lnSpc>
              <a:spcBef>
                <a:spcPts val="0"/>
              </a:spcBef>
              <a:spcAft>
                <a:spcPts val="0"/>
              </a:spcAft>
              <a:buClrTx/>
              <a:buSzTx/>
              <a:buFontTx/>
              <a:buNone/>
              <a:tabLst/>
            </a:pPr>
            <a:endParaRPr kumimoji="0" lang="fr-FR" sz="3600" b="0" i="0" u="none" strike="noStrike" cap="none" spc="0" normalizeH="0" baseline="0" dirty="0">
              <a:ln>
                <a:noFill/>
              </a:ln>
              <a:solidFill>
                <a:srgbClr val="000000"/>
              </a:solidFill>
              <a:effectLst/>
              <a:uFillTx/>
              <a:latin typeface="+mn-lt"/>
              <a:ea typeface="+mn-ea"/>
              <a:cs typeface="+mn-cs"/>
              <a:sym typeface="Helvetica Neue Light"/>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Rectangle"/>
          <p:cNvSpPr/>
          <p:nvPr/>
        </p:nvSpPr>
        <p:spPr>
          <a:xfrm>
            <a:off x="-88486" y="0"/>
            <a:ext cx="13093286" cy="9830104"/>
          </a:xfrm>
          <a:prstGeom prst="rect">
            <a:avLst/>
          </a:prstGeom>
          <a:solidFill>
            <a:srgbClr val="011993"/>
          </a:solidFill>
          <a:ln w="12700">
            <a:miter lim="400000"/>
          </a:ln>
        </p:spPr>
        <p:txBody>
          <a:bodyPr lIns="50800" tIns="50800" rIns="50800" bIns="50800" anchor="ctr"/>
          <a:lstStyle/>
          <a:p>
            <a:pPr>
              <a:defRPr>
                <a:solidFill>
                  <a:srgbClr val="FFFFFF"/>
                </a:solidFill>
              </a:defRPr>
            </a:pPr>
            <a:endParaRPr dirty="0"/>
          </a:p>
        </p:txBody>
      </p:sp>
      <p:pic>
        <p:nvPicPr>
          <p:cNvPr id="128" name="http---g02.s.alicdn.com-kf-HTB1yzhhGXXXXXb8aXXXq6xXFXXXz-50-Pieces-A-Bag-Table-Tennis-Balls.png" descr="http---g02.s.alicdn.com-kf-HTB1yzhhGXXXXXb8aXXXq6xXFXXXz-50-Pieces-A-Bag-Table-Tennis-Balls.png"/>
          <p:cNvPicPr>
            <a:picLocks noChangeAspect="1"/>
          </p:cNvPicPr>
          <p:nvPr/>
        </p:nvPicPr>
        <p:blipFill>
          <a:blip r:embed="rId2" cstate="print"/>
          <a:stretch>
            <a:fillRect/>
          </a:stretch>
        </p:blipFill>
        <p:spPr>
          <a:xfrm>
            <a:off x="903963" y="9006730"/>
            <a:ext cx="437220" cy="435414"/>
          </a:xfrm>
          <a:prstGeom prst="rect">
            <a:avLst/>
          </a:prstGeom>
          <a:ln w="12700">
            <a:miter lim="400000"/>
          </a:ln>
          <a:effectLst>
            <a:outerShdw blurRad="127000" dist="50800" rotWithShape="0">
              <a:srgbClr val="FFFFFF"/>
            </a:outerShdw>
          </a:effectLst>
        </p:spPr>
      </p:pic>
      <p:pic>
        <p:nvPicPr>
          <p:cNvPr id="148" name="Ligne de connexion" descr="Ligne de connexion"/>
          <p:cNvPicPr>
            <a:picLocks/>
          </p:cNvPicPr>
          <p:nvPr/>
        </p:nvPicPr>
        <p:blipFill>
          <a:blip r:embed="rId3" cstate="print"/>
          <a:stretch>
            <a:fillRect/>
          </a:stretch>
        </p:blipFill>
        <p:spPr>
          <a:xfrm>
            <a:off x="1349820" y="8645457"/>
            <a:ext cx="1230028" cy="349992"/>
          </a:xfrm>
          <a:prstGeom prst="rect">
            <a:avLst/>
          </a:prstGeom>
        </p:spPr>
      </p:pic>
      <p:pic>
        <p:nvPicPr>
          <p:cNvPr id="150" name="Ligne de connexion" descr="Ligne de connexion"/>
          <p:cNvPicPr>
            <a:picLocks/>
          </p:cNvPicPr>
          <p:nvPr/>
        </p:nvPicPr>
        <p:blipFill>
          <a:blip r:embed="rId4" cstate="print"/>
          <a:stretch>
            <a:fillRect/>
          </a:stretch>
        </p:blipFill>
        <p:spPr>
          <a:xfrm>
            <a:off x="151323" y="8699895"/>
            <a:ext cx="798919" cy="241110"/>
          </a:xfrm>
          <a:prstGeom prst="rect">
            <a:avLst/>
          </a:prstGeom>
        </p:spPr>
      </p:pic>
      <p:pic>
        <p:nvPicPr>
          <p:cNvPr id="152" name="Ligne de connexion" descr="Ligne de connexion"/>
          <p:cNvPicPr>
            <a:picLocks/>
          </p:cNvPicPr>
          <p:nvPr/>
        </p:nvPicPr>
        <p:blipFill>
          <a:blip r:embed="rId5" cstate="print"/>
          <a:stretch>
            <a:fillRect/>
          </a:stretch>
        </p:blipFill>
        <p:spPr>
          <a:xfrm>
            <a:off x="1240805" y="8686166"/>
            <a:ext cx="425611" cy="268569"/>
          </a:xfrm>
          <a:prstGeom prst="rect">
            <a:avLst/>
          </a:prstGeom>
        </p:spPr>
      </p:pic>
      <p:pic>
        <p:nvPicPr>
          <p:cNvPr id="132" name="Logo CDTT72 Blanc.pdf" descr="Logo CDTT72 Blanc.pdf"/>
          <p:cNvPicPr>
            <a:picLocks noChangeAspect="1"/>
          </p:cNvPicPr>
          <p:nvPr/>
        </p:nvPicPr>
        <p:blipFill>
          <a:blip r:embed="rId6" cstate="print"/>
          <a:stretch>
            <a:fillRect/>
          </a:stretch>
        </p:blipFill>
        <p:spPr>
          <a:xfrm>
            <a:off x="10382649" y="8710531"/>
            <a:ext cx="2383902" cy="835440"/>
          </a:xfrm>
          <a:prstGeom prst="rect">
            <a:avLst/>
          </a:prstGeom>
          <a:ln w="12700">
            <a:miter lim="400000"/>
          </a:ln>
        </p:spPr>
      </p:pic>
      <p:pic>
        <p:nvPicPr>
          <p:cNvPr id="133"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459025" y="716854"/>
            <a:ext cx="626336" cy="623748"/>
          </a:xfrm>
          <a:prstGeom prst="rect">
            <a:avLst/>
          </a:prstGeom>
          <a:ln w="12700">
            <a:miter lim="400000"/>
          </a:ln>
        </p:spPr>
      </p:pic>
      <p:pic>
        <p:nvPicPr>
          <p:cNvPr id="134"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027865" y="1558996"/>
            <a:ext cx="626336" cy="623748"/>
          </a:xfrm>
          <a:prstGeom prst="rect">
            <a:avLst/>
          </a:prstGeom>
          <a:ln w="12700">
            <a:miter lim="400000"/>
          </a:ln>
        </p:spPr>
      </p:pic>
      <p:pic>
        <p:nvPicPr>
          <p:cNvPr id="135"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459025" y="6744319"/>
            <a:ext cx="626336" cy="623748"/>
          </a:xfrm>
          <a:prstGeom prst="rect">
            <a:avLst/>
          </a:prstGeom>
          <a:ln w="12700">
            <a:miter lim="400000"/>
          </a:ln>
        </p:spPr>
      </p:pic>
      <p:pic>
        <p:nvPicPr>
          <p:cNvPr id="136"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413248" y="116172"/>
            <a:ext cx="626336" cy="623747"/>
          </a:xfrm>
          <a:prstGeom prst="rect">
            <a:avLst/>
          </a:prstGeom>
          <a:ln w="12700">
            <a:miter lim="400000"/>
          </a:ln>
        </p:spPr>
      </p:pic>
      <p:grpSp>
        <p:nvGrpSpPr>
          <p:cNvPr id="2" name="Rectangle"/>
          <p:cNvGrpSpPr/>
          <p:nvPr/>
        </p:nvGrpSpPr>
        <p:grpSpPr>
          <a:xfrm rot="21360000">
            <a:off x="4316821" y="-32310"/>
            <a:ext cx="5887251" cy="1543646"/>
            <a:chOff x="0" y="-1"/>
            <a:chExt cx="9380541" cy="4853318"/>
          </a:xfrm>
        </p:grpSpPr>
        <p:sp>
          <p:nvSpPr>
            <p:cNvPr id="138" name="Rectangle"/>
            <p:cNvSpPr/>
            <p:nvPr/>
          </p:nvSpPr>
          <p:spPr>
            <a:xfrm>
              <a:off x="12700" y="355600"/>
              <a:ext cx="9355141" cy="4383417"/>
            </a:xfrm>
            <a:prstGeom prst="rect">
              <a:avLst/>
            </a:prstGeom>
            <a:solidFill>
              <a:srgbClr val="FF9300"/>
            </a:solidFill>
            <a:ln>
              <a:noFill/>
            </a:ln>
            <a:effectLst/>
          </p:spPr>
          <p:txBody>
            <a:bodyPr wrap="square" lIns="50800" tIns="50800" rIns="50800" bIns="50800" numCol="1" anchor="ctr">
              <a:noAutofit/>
            </a:bodyPr>
            <a:lstStyle/>
            <a:p>
              <a:pPr>
                <a:defRPr>
                  <a:solidFill>
                    <a:srgbClr val="FFFFFF"/>
                  </a:solidFill>
                </a:defRPr>
              </a:pPr>
              <a:endParaRPr/>
            </a:p>
          </p:txBody>
        </p:sp>
        <p:pic>
          <p:nvPicPr>
            <p:cNvPr id="137" name="Rectangle" descr="Rectangle"/>
            <p:cNvPicPr>
              <a:picLocks/>
            </p:cNvPicPr>
            <p:nvPr/>
          </p:nvPicPr>
          <p:blipFill>
            <a:blip r:embed="rId8" cstate="print"/>
            <a:stretch>
              <a:fillRect/>
            </a:stretch>
          </p:blipFill>
          <p:spPr>
            <a:xfrm>
              <a:off x="0" y="-1"/>
              <a:ext cx="9380541" cy="4853318"/>
            </a:xfrm>
            <a:prstGeom prst="rect">
              <a:avLst/>
            </a:prstGeom>
            <a:effectLst/>
          </p:spPr>
        </p:pic>
      </p:grpSp>
      <p:pic>
        <p:nvPicPr>
          <p:cNvPr id="141" name="Logo CDTT72 Blanc.pdf" descr="Logo CDTT72 Blanc.pdf"/>
          <p:cNvPicPr>
            <a:picLocks noChangeAspect="1"/>
          </p:cNvPicPr>
          <p:nvPr/>
        </p:nvPicPr>
        <p:blipFill>
          <a:blip r:embed="rId6" cstate="print"/>
          <a:srcRect l="7048" t="1406"/>
          <a:stretch>
            <a:fillRect/>
          </a:stretch>
        </p:blipFill>
        <p:spPr>
          <a:xfrm rot="21360000">
            <a:off x="4453314" y="189428"/>
            <a:ext cx="5476941" cy="1313609"/>
          </a:xfrm>
          <a:prstGeom prst="rect">
            <a:avLst/>
          </a:prstGeom>
          <a:ln w="12700">
            <a:miter lim="400000"/>
          </a:ln>
        </p:spPr>
      </p:pic>
      <p:pic>
        <p:nvPicPr>
          <p:cNvPr id="142" name="Image" descr="Image"/>
          <p:cNvPicPr>
            <a:picLocks noChangeAspect="1"/>
          </p:cNvPicPr>
          <p:nvPr/>
        </p:nvPicPr>
        <p:blipFill>
          <a:blip r:embed="rId9" cstate="print"/>
          <a:stretch>
            <a:fillRect/>
          </a:stretch>
        </p:blipFill>
        <p:spPr>
          <a:xfrm>
            <a:off x="1605856" y="7973144"/>
            <a:ext cx="1114575" cy="720870"/>
          </a:xfrm>
          <a:prstGeom prst="rect">
            <a:avLst/>
          </a:prstGeom>
          <a:ln w="12700">
            <a:miter lim="400000"/>
          </a:ln>
        </p:spPr>
      </p:pic>
      <p:pic>
        <p:nvPicPr>
          <p:cNvPr id="143" name="Image" descr="Image"/>
          <p:cNvPicPr>
            <a:picLocks noChangeAspect="1"/>
          </p:cNvPicPr>
          <p:nvPr/>
        </p:nvPicPr>
        <p:blipFill>
          <a:blip r:embed="rId10" cstate="print"/>
          <a:stretch>
            <a:fillRect/>
          </a:stretch>
        </p:blipFill>
        <p:spPr>
          <a:xfrm>
            <a:off x="3262040" y="7973144"/>
            <a:ext cx="1003673" cy="720870"/>
          </a:xfrm>
          <a:prstGeom prst="rect">
            <a:avLst/>
          </a:prstGeom>
          <a:ln w="12700">
            <a:miter lim="400000"/>
          </a:ln>
        </p:spPr>
      </p:pic>
      <p:pic>
        <p:nvPicPr>
          <p:cNvPr id="144" name="Image" descr="Image"/>
          <p:cNvPicPr>
            <a:picLocks noChangeAspect="1"/>
          </p:cNvPicPr>
          <p:nvPr/>
        </p:nvPicPr>
        <p:blipFill>
          <a:blip r:embed="rId11" cstate="print"/>
          <a:stretch>
            <a:fillRect/>
          </a:stretch>
        </p:blipFill>
        <p:spPr>
          <a:xfrm>
            <a:off x="4918224" y="7973144"/>
            <a:ext cx="798915" cy="798915"/>
          </a:xfrm>
          <a:prstGeom prst="rect">
            <a:avLst/>
          </a:prstGeom>
          <a:ln w="12700">
            <a:miter lim="400000"/>
          </a:ln>
        </p:spPr>
      </p:pic>
      <p:pic>
        <p:nvPicPr>
          <p:cNvPr id="145" name="Image" descr="Image"/>
          <p:cNvPicPr>
            <a:picLocks noChangeAspect="1"/>
          </p:cNvPicPr>
          <p:nvPr/>
        </p:nvPicPr>
        <p:blipFill>
          <a:blip r:embed="rId12" cstate="print"/>
          <a:stretch>
            <a:fillRect/>
          </a:stretch>
        </p:blipFill>
        <p:spPr>
          <a:xfrm>
            <a:off x="6214368" y="8045152"/>
            <a:ext cx="1983633" cy="835440"/>
          </a:xfrm>
          <a:prstGeom prst="rect">
            <a:avLst/>
          </a:prstGeom>
          <a:ln w="12700">
            <a:miter lim="400000"/>
          </a:ln>
        </p:spPr>
      </p:pic>
      <p:pic>
        <p:nvPicPr>
          <p:cNvPr id="146" name="Image" descr="Image"/>
          <p:cNvPicPr>
            <a:picLocks noChangeAspect="1"/>
          </p:cNvPicPr>
          <p:nvPr/>
        </p:nvPicPr>
        <p:blipFill>
          <a:blip r:embed="rId13" cstate="print"/>
          <a:srcRect t="20390" b="20390"/>
          <a:stretch>
            <a:fillRect/>
          </a:stretch>
        </p:blipFill>
        <p:spPr>
          <a:xfrm>
            <a:off x="8662640" y="7973144"/>
            <a:ext cx="1463214" cy="866497"/>
          </a:xfrm>
          <a:prstGeom prst="rect">
            <a:avLst/>
          </a:prstGeom>
          <a:ln w="12700">
            <a:miter lim="400000"/>
          </a:ln>
        </p:spPr>
      </p:pic>
      <p:pic>
        <p:nvPicPr>
          <p:cNvPr id="147" name="Image" descr="Image"/>
          <p:cNvPicPr>
            <a:picLocks noChangeAspect="1"/>
          </p:cNvPicPr>
          <p:nvPr/>
        </p:nvPicPr>
        <p:blipFill>
          <a:blip r:embed="rId14" cstate="print"/>
          <a:stretch>
            <a:fillRect/>
          </a:stretch>
        </p:blipFill>
        <p:spPr>
          <a:xfrm>
            <a:off x="10534848" y="7901136"/>
            <a:ext cx="883275" cy="883275"/>
          </a:xfrm>
          <a:prstGeom prst="rect">
            <a:avLst/>
          </a:prstGeom>
          <a:ln w="12700">
            <a:miter lim="400000"/>
          </a:ln>
        </p:spPr>
      </p:pic>
      <p:sp>
        <p:nvSpPr>
          <p:cNvPr id="24" name="ZoneTexte 23"/>
          <p:cNvSpPr txBox="1"/>
          <p:nvPr/>
        </p:nvSpPr>
        <p:spPr>
          <a:xfrm>
            <a:off x="266352" y="-2809714"/>
            <a:ext cx="12738448" cy="15214421"/>
          </a:xfrm>
          <a:prstGeom prst="rect">
            <a:avLst/>
          </a:prstGeom>
          <a:solidFill>
            <a:schemeClr val="bg2">
              <a:lumMod val="60000"/>
              <a:lumOff val="4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r>
              <a:rPr lang="fr-FR" sz="3200" b="1" dirty="0">
                <a:solidFill>
                  <a:srgbClr val="FF0000"/>
                </a:solidFill>
                <a:effectLst>
                  <a:outerShdw blurRad="38100" dist="38100" dir="2700000" algn="tl">
                    <a:srgbClr val="000000">
                      <a:alpha val="43137"/>
                    </a:srgbClr>
                  </a:outerShdw>
                </a:effectLst>
              </a:rPr>
              <a:t>Infos comité </a:t>
            </a:r>
          </a:p>
          <a:p>
            <a:pPr algn="l"/>
            <a:r>
              <a:rPr lang="fr-FR" sz="2400" dirty="0">
                <a:solidFill>
                  <a:srgbClr val="FF0000"/>
                </a:solidFill>
                <a:latin typeface="Arial Black"/>
              </a:rPr>
              <a:t>►</a:t>
            </a:r>
            <a:r>
              <a:rPr lang="fr-FR" sz="2800" dirty="0">
                <a:solidFill>
                  <a:schemeClr val="tx1"/>
                </a:solidFill>
                <a:latin typeface="Arial" pitchFamily="34" charset="0"/>
                <a:cs typeface="Arial" pitchFamily="34" charset="0"/>
              </a:rPr>
              <a:t> </a:t>
            </a:r>
            <a:r>
              <a:rPr lang="fr-FR" sz="2400" dirty="0">
                <a:solidFill>
                  <a:schemeClr val="tx1"/>
                </a:solidFill>
                <a:latin typeface="Arial" pitchFamily="34" charset="0"/>
                <a:cs typeface="Arial" pitchFamily="34" charset="0"/>
              </a:rPr>
              <a:t>Calendrier : suite à une modification fédérale et ligue après le report des vétérans à Bordeaux à partir du 26 avril 2021 nous devons modifier la journée 6  phase 2 du championnat senior  et la date des titres individuels Sarthe, Nathalie enverra un mail d’information  aux clubs dès la semaine prochaine </a:t>
            </a:r>
          </a:p>
          <a:p>
            <a:pPr algn="l"/>
            <a:r>
              <a:rPr lang="fr-FR" sz="2400" dirty="0">
                <a:solidFill>
                  <a:schemeClr val="tx1"/>
                </a:solidFill>
                <a:latin typeface="Arial" pitchFamily="34" charset="0"/>
                <a:cs typeface="Arial" pitchFamily="34" charset="0"/>
              </a:rPr>
              <a:t>Nouveau calendrier :</a:t>
            </a:r>
          </a:p>
          <a:p>
            <a:pPr algn="l">
              <a:buFontTx/>
              <a:buChar char="-"/>
            </a:pPr>
            <a:r>
              <a:rPr lang="fr-FR" sz="2400" dirty="0">
                <a:solidFill>
                  <a:schemeClr val="tx1"/>
                </a:solidFill>
                <a:latin typeface="Arial" pitchFamily="34" charset="0"/>
                <a:cs typeface="Arial" pitchFamily="34" charset="0"/>
              </a:rPr>
              <a:t> Journée 6  phase 2 le 18 avril 2021</a:t>
            </a:r>
          </a:p>
          <a:p>
            <a:pPr algn="l">
              <a:buFontTx/>
              <a:buChar char="-"/>
            </a:pPr>
            <a:r>
              <a:rPr lang="fr-FR" sz="2400" dirty="0">
                <a:solidFill>
                  <a:schemeClr val="tx1"/>
                </a:solidFill>
                <a:latin typeface="Arial" pitchFamily="34" charset="0"/>
                <a:cs typeface="Arial" pitchFamily="34" charset="0"/>
              </a:rPr>
              <a:t> Titres individuels Sarthe les 24 et 25 Avril 2021 </a:t>
            </a:r>
          </a:p>
          <a:p>
            <a:pPr algn="l"/>
            <a:r>
              <a:rPr lang="fr-FR" sz="2800" dirty="0">
                <a:solidFill>
                  <a:srgbClr val="FF0000"/>
                </a:solidFill>
                <a:latin typeface="Arial Black"/>
              </a:rPr>
              <a:t>► </a:t>
            </a:r>
            <a:r>
              <a:rPr lang="fr-FR" sz="2400" dirty="0">
                <a:solidFill>
                  <a:schemeClr val="tx1"/>
                </a:solidFill>
                <a:latin typeface="Arial" pitchFamily="34" charset="0"/>
                <a:cs typeface="Arial" pitchFamily="34" charset="0"/>
              </a:rPr>
              <a:t>Exceptionnellement   Le comité n’organisera pas de stage pour tous sur la période de juillet mais nous allons étudier la possibilité d’en mettre en place sur la dernière quinzaine du mois d’aout suivant le protocole sanitaire qui sera à mettre en place </a:t>
            </a:r>
          </a:p>
          <a:p>
            <a:pPr algn="l"/>
            <a:r>
              <a:rPr lang="fr-FR" sz="2400" dirty="0">
                <a:solidFill>
                  <a:schemeClr val="tx1"/>
                </a:solidFill>
                <a:latin typeface="Arial" pitchFamily="34" charset="0"/>
                <a:cs typeface="Arial" pitchFamily="34" charset="0"/>
              </a:rPr>
              <a:t>Nous vous informerons la dernière semaine de juin après les annonces du gouvernement par rapport au </a:t>
            </a:r>
            <a:r>
              <a:rPr lang="fr-FR" sz="2400" dirty="0" err="1">
                <a:solidFill>
                  <a:schemeClr val="tx1"/>
                </a:solidFill>
                <a:latin typeface="Arial" pitchFamily="34" charset="0"/>
                <a:cs typeface="Arial" pitchFamily="34" charset="0"/>
              </a:rPr>
              <a:t>covid</a:t>
            </a:r>
            <a:r>
              <a:rPr lang="fr-FR" sz="2400" dirty="0">
                <a:solidFill>
                  <a:schemeClr val="tx1"/>
                </a:solidFill>
                <a:latin typeface="Arial" pitchFamily="34" charset="0"/>
                <a:cs typeface="Arial" pitchFamily="34" charset="0"/>
              </a:rPr>
              <a:t> 19</a:t>
            </a:r>
          </a:p>
          <a:p>
            <a:pPr algn="l"/>
            <a:r>
              <a:rPr lang="fr-FR" sz="2400" dirty="0">
                <a:solidFill>
                  <a:srgbClr val="FF0000"/>
                </a:solidFill>
                <a:latin typeface="Arial Black"/>
                <a:cs typeface="Arial" pitchFamily="34" charset="0"/>
              </a:rPr>
              <a:t> </a:t>
            </a:r>
            <a:endParaRPr lang="fr-FR" sz="2800" dirty="0">
              <a:solidFill>
                <a:schemeClr val="tx1"/>
              </a:solidFill>
              <a:latin typeface="Arial" pitchFamily="34" charset="0"/>
              <a:cs typeface="Arial" pitchFamily="34" charset="0"/>
            </a:endParaRPr>
          </a:p>
          <a:p>
            <a:pPr algn="l"/>
            <a:endParaRPr lang="fr-FR" sz="2800" dirty="0">
              <a:solidFill>
                <a:schemeClr val="tx1"/>
              </a:solidFill>
              <a:latin typeface="Arial" pitchFamily="34" charset="0"/>
              <a:cs typeface="Arial" pitchFamily="34" charset="0"/>
            </a:endParaRPr>
          </a:p>
          <a:p>
            <a:pPr algn="l"/>
            <a:endParaRPr lang="fr-FR" sz="2800" dirty="0">
              <a:solidFill>
                <a:schemeClr val="tx1"/>
              </a:solidFill>
            </a:endParaRPr>
          </a:p>
          <a:p>
            <a:pPr algn="l"/>
            <a:br>
              <a:rPr lang="fr-FR" sz="2400" b="1" dirty="0">
                <a:solidFill>
                  <a:srgbClr val="0070C0"/>
                </a:solidFill>
              </a:rPr>
            </a:br>
            <a:endParaRPr lang="fr-FR" sz="2400" dirty="0">
              <a:solidFill>
                <a:schemeClr val="tx1"/>
              </a:solidFill>
              <a:latin typeface="Arial" pitchFamily="34" charset="0"/>
              <a:cs typeface="Arial" pitchFamily="34" charset="0"/>
            </a:endParaRPr>
          </a:p>
          <a:p>
            <a:pPr algn="l"/>
            <a:endParaRPr lang="fr-FR" sz="2800" dirty="0">
              <a:solidFill>
                <a:schemeClr val="tx1"/>
              </a:solidFill>
              <a:latin typeface="Arial" pitchFamily="34" charset="0"/>
              <a:cs typeface="Arial" pitchFamily="34" charset="0"/>
            </a:endParaRPr>
          </a:p>
          <a:p>
            <a:pPr algn="l"/>
            <a:endParaRPr kumimoji="0" lang="fr-FR" sz="2600" i="0" u="none" strike="noStrike" cap="none" spc="0" normalizeH="0" baseline="0" dirty="0">
              <a:ln>
                <a:noFill/>
              </a:ln>
              <a:solidFill>
                <a:schemeClr val="tx1"/>
              </a:solidFill>
              <a:effectLst/>
              <a:uFillTx/>
              <a:latin typeface="Arial" pitchFamily="34" charset="0"/>
              <a:cs typeface="Arial" pitchFamily="34" charset="0"/>
              <a:sym typeface="Helvetica Neue Light"/>
            </a:endParaRPr>
          </a:p>
          <a:p>
            <a:pPr algn="l"/>
            <a:endParaRPr lang="fr-FR" sz="3000" b="1" dirty="0">
              <a:solidFill>
                <a:srgbClr val="FF0000"/>
              </a:solidFill>
              <a:latin typeface="Arial Black"/>
            </a:endParaRPr>
          </a:p>
          <a:p>
            <a:pPr algn="l"/>
            <a:endParaRPr kumimoji="0" lang="fr-FR" sz="3000" b="1" i="0" u="none" strike="noStrike" cap="none" spc="0" normalizeH="0" baseline="0" dirty="0">
              <a:ln>
                <a:noFill/>
              </a:ln>
              <a:solidFill>
                <a:srgbClr val="FF0000"/>
              </a:solidFill>
              <a:effectLst/>
              <a:uFillTx/>
              <a:latin typeface="Arial Black"/>
              <a:ea typeface="+mn-ea"/>
              <a:cs typeface="+mn-cs"/>
              <a:sym typeface="Helvetica Neue Light"/>
            </a:endParaRPr>
          </a:p>
          <a:p>
            <a:pPr algn="l"/>
            <a:endParaRPr lang="fr-FR" sz="3000" b="1" dirty="0">
              <a:solidFill>
                <a:srgbClr val="FF0000"/>
              </a:solidFill>
              <a:latin typeface="Arial Black"/>
            </a:endParaRPr>
          </a:p>
          <a:p>
            <a:pPr algn="l"/>
            <a:endParaRPr kumimoji="0" lang="fr-FR" sz="3000" b="0" i="0" u="none" strike="noStrike" cap="none" spc="0" normalizeH="0" baseline="0" dirty="0">
              <a:ln>
                <a:noFill/>
              </a:ln>
              <a:solidFill>
                <a:schemeClr val="tx1"/>
              </a:solidFill>
              <a:effectLst/>
              <a:uFillTx/>
              <a:latin typeface="+mn-lt"/>
              <a:ea typeface="+mn-ea"/>
              <a:cs typeface="+mn-cs"/>
              <a:sym typeface="Helvetica Neue Light"/>
            </a:endParaRPr>
          </a:p>
        </p:txBody>
      </p:sp>
      <p:sp>
        <p:nvSpPr>
          <p:cNvPr id="25" name="ZoneTexte 24"/>
          <p:cNvSpPr txBox="1"/>
          <p:nvPr/>
        </p:nvSpPr>
        <p:spPr>
          <a:xfrm>
            <a:off x="0" y="167050"/>
            <a:ext cx="3888432" cy="121058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fr-FR" b="1" dirty="0">
                <a:solidFill>
                  <a:schemeClr val="bg1"/>
                </a:solidFill>
              </a:rPr>
              <a:t>CR Visio</a:t>
            </a:r>
          </a:p>
          <a:p>
            <a:r>
              <a:rPr lang="fr-FR" b="1" dirty="0">
                <a:solidFill>
                  <a:schemeClr val="bg1"/>
                </a:solidFill>
              </a:rPr>
              <a:t> du 04 juin 2020</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Rectangle"/>
          <p:cNvSpPr/>
          <p:nvPr/>
        </p:nvSpPr>
        <p:spPr>
          <a:xfrm>
            <a:off x="-88486" y="0"/>
            <a:ext cx="13093286" cy="9830104"/>
          </a:xfrm>
          <a:prstGeom prst="rect">
            <a:avLst/>
          </a:prstGeom>
          <a:solidFill>
            <a:srgbClr val="011993"/>
          </a:solidFill>
          <a:ln w="12700">
            <a:miter lim="400000"/>
          </a:ln>
        </p:spPr>
        <p:txBody>
          <a:bodyPr lIns="50800" tIns="50800" rIns="50800" bIns="50800" anchor="ctr"/>
          <a:lstStyle/>
          <a:p>
            <a:pPr>
              <a:defRPr>
                <a:solidFill>
                  <a:srgbClr val="FFFFFF"/>
                </a:solidFill>
              </a:defRPr>
            </a:pPr>
            <a:endParaRPr dirty="0"/>
          </a:p>
        </p:txBody>
      </p:sp>
      <p:pic>
        <p:nvPicPr>
          <p:cNvPr id="128" name="http---g02.s.alicdn.com-kf-HTB1yzhhGXXXXXb8aXXXq6xXFXXXz-50-Pieces-A-Bag-Table-Tennis-Balls.png" descr="http---g02.s.alicdn.com-kf-HTB1yzhhGXXXXXb8aXXXq6xXFXXXz-50-Pieces-A-Bag-Table-Tennis-Balls.png"/>
          <p:cNvPicPr>
            <a:picLocks noChangeAspect="1"/>
          </p:cNvPicPr>
          <p:nvPr/>
        </p:nvPicPr>
        <p:blipFill>
          <a:blip r:embed="rId2" cstate="print"/>
          <a:stretch>
            <a:fillRect/>
          </a:stretch>
        </p:blipFill>
        <p:spPr>
          <a:xfrm>
            <a:off x="903963" y="9006730"/>
            <a:ext cx="437220" cy="435414"/>
          </a:xfrm>
          <a:prstGeom prst="rect">
            <a:avLst/>
          </a:prstGeom>
          <a:ln w="12700">
            <a:miter lim="400000"/>
          </a:ln>
          <a:effectLst>
            <a:outerShdw blurRad="127000" dist="50800" rotWithShape="0">
              <a:srgbClr val="FFFFFF"/>
            </a:outerShdw>
          </a:effectLst>
        </p:spPr>
      </p:pic>
      <p:pic>
        <p:nvPicPr>
          <p:cNvPr id="148" name="Ligne de connexion" descr="Ligne de connexion"/>
          <p:cNvPicPr>
            <a:picLocks/>
          </p:cNvPicPr>
          <p:nvPr/>
        </p:nvPicPr>
        <p:blipFill>
          <a:blip r:embed="rId3" cstate="print"/>
          <a:stretch>
            <a:fillRect/>
          </a:stretch>
        </p:blipFill>
        <p:spPr>
          <a:xfrm>
            <a:off x="1349820" y="8645457"/>
            <a:ext cx="1230028" cy="349992"/>
          </a:xfrm>
          <a:prstGeom prst="rect">
            <a:avLst/>
          </a:prstGeom>
        </p:spPr>
      </p:pic>
      <p:pic>
        <p:nvPicPr>
          <p:cNvPr id="150" name="Ligne de connexion" descr="Ligne de connexion"/>
          <p:cNvPicPr>
            <a:picLocks/>
          </p:cNvPicPr>
          <p:nvPr/>
        </p:nvPicPr>
        <p:blipFill>
          <a:blip r:embed="rId4" cstate="print"/>
          <a:stretch>
            <a:fillRect/>
          </a:stretch>
        </p:blipFill>
        <p:spPr>
          <a:xfrm>
            <a:off x="151323" y="8699895"/>
            <a:ext cx="798919" cy="241110"/>
          </a:xfrm>
          <a:prstGeom prst="rect">
            <a:avLst/>
          </a:prstGeom>
        </p:spPr>
      </p:pic>
      <p:pic>
        <p:nvPicPr>
          <p:cNvPr id="152" name="Ligne de connexion" descr="Ligne de connexion"/>
          <p:cNvPicPr>
            <a:picLocks/>
          </p:cNvPicPr>
          <p:nvPr/>
        </p:nvPicPr>
        <p:blipFill>
          <a:blip r:embed="rId5" cstate="print"/>
          <a:stretch>
            <a:fillRect/>
          </a:stretch>
        </p:blipFill>
        <p:spPr>
          <a:xfrm>
            <a:off x="1240805" y="8686166"/>
            <a:ext cx="425611" cy="268569"/>
          </a:xfrm>
          <a:prstGeom prst="rect">
            <a:avLst/>
          </a:prstGeom>
        </p:spPr>
      </p:pic>
      <p:pic>
        <p:nvPicPr>
          <p:cNvPr id="132" name="Logo CDTT72 Blanc.pdf" descr="Logo CDTT72 Blanc.pdf"/>
          <p:cNvPicPr>
            <a:picLocks noChangeAspect="1"/>
          </p:cNvPicPr>
          <p:nvPr/>
        </p:nvPicPr>
        <p:blipFill>
          <a:blip r:embed="rId6" cstate="print"/>
          <a:stretch>
            <a:fillRect/>
          </a:stretch>
        </p:blipFill>
        <p:spPr>
          <a:xfrm>
            <a:off x="10382649" y="8710531"/>
            <a:ext cx="2383902" cy="835440"/>
          </a:xfrm>
          <a:prstGeom prst="rect">
            <a:avLst/>
          </a:prstGeom>
          <a:ln w="12700">
            <a:miter lim="400000"/>
          </a:ln>
        </p:spPr>
      </p:pic>
      <p:pic>
        <p:nvPicPr>
          <p:cNvPr id="133"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459025" y="716854"/>
            <a:ext cx="626336" cy="623748"/>
          </a:xfrm>
          <a:prstGeom prst="rect">
            <a:avLst/>
          </a:prstGeom>
          <a:ln w="12700">
            <a:miter lim="400000"/>
          </a:ln>
        </p:spPr>
      </p:pic>
      <p:pic>
        <p:nvPicPr>
          <p:cNvPr id="134"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027865" y="1558996"/>
            <a:ext cx="626336" cy="623748"/>
          </a:xfrm>
          <a:prstGeom prst="rect">
            <a:avLst/>
          </a:prstGeom>
          <a:ln w="12700">
            <a:miter lim="400000"/>
          </a:ln>
        </p:spPr>
      </p:pic>
      <p:pic>
        <p:nvPicPr>
          <p:cNvPr id="135"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459025" y="6744319"/>
            <a:ext cx="626336" cy="623748"/>
          </a:xfrm>
          <a:prstGeom prst="rect">
            <a:avLst/>
          </a:prstGeom>
          <a:ln w="12700">
            <a:miter lim="400000"/>
          </a:ln>
        </p:spPr>
      </p:pic>
      <p:pic>
        <p:nvPicPr>
          <p:cNvPr id="136"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413248" y="116172"/>
            <a:ext cx="626336" cy="623747"/>
          </a:xfrm>
          <a:prstGeom prst="rect">
            <a:avLst/>
          </a:prstGeom>
          <a:ln w="12700">
            <a:miter lim="400000"/>
          </a:ln>
        </p:spPr>
      </p:pic>
      <p:grpSp>
        <p:nvGrpSpPr>
          <p:cNvPr id="2" name="Rectangle"/>
          <p:cNvGrpSpPr/>
          <p:nvPr/>
        </p:nvGrpSpPr>
        <p:grpSpPr>
          <a:xfrm rot="21360000">
            <a:off x="4316821" y="-32310"/>
            <a:ext cx="5887251" cy="1543646"/>
            <a:chOff x="0" y="-1"/>
            <a:chExt cx="9380541" cy="4853318"/>
          </a:xfrm>
        </p:grpSpPr>
        <p:sp>
          <p:nvSpPr>
            <p:cNvPr id="138" name="Rectangle"/>
            <p:cNvSpPr/>
            <p:nvPr/>
          </p:nvSpPr>
          <p:spPr>
            <a:xfrm>
              <a:off x="12700" y="355600"/>
              <a:ext cx="9355141" cy="4383417"/>
            </a:xfrm>
            <a:prstGeom prst="rect">
              <a:avLst/>
            </a:prstGeom>
            <a:solidFill>
              <a:srgbClr val="FF9300"/>
            </a:solidFill>
            <a:ln>
              <a:noFill/>
            </a:ln>
            <a:effectLst/>
          </p:spPr>
          <p:txBody>
            <a:bodyPr wrap="square" lIns="50800" tIns="50800" rIns="50800" bIns="50800" numCol="1" anchor="ctr">
              <a:noAutofit/>
            </a:bodyPr>
            <a:lstStyle/>
            <a:p>
              <a:pPr>
                <a:defRPr>
                  <a:solidFill>
                    <a:srgbClr val="FFFFFF"/>
                  </a:solidFill>
                </a:defRPr>
              </a:pPr>
              <a:endParaRPr/>
            </a:p>
          </p:txBody>
        </p:sp>
        <p:pic>
          <p:nvPicPr>
            <p:cNvPr id="137" name="Rectangle" descr="Rectangle"/>
            <p:cNvPicPr>
              <a:picLocks/>
            </p:cNvPicPr>
            <p:nvPr/>
          </p:nvPicPr>
          <p:blipFill>
            <a:blip r:embed="rId8" cstate="print"/>
            <a:stretch>
              <a:fillRect/>
            </a:stretch>
          </p:blipFill>
          <p:spPr>
            <a:xfrm>
              <a:off x="0" y="-1"/>
              <a:ext cx="9380541" cy="4853318"/>
            </a:xfrm>
            <a:prstGeom prst="rect">
              <a:avLst/>
            </a:prstGeom>
            <a:effectLst/>
          </p:spPr>
        </p:pic>
      </p:grpSp>
      <p:pic>
        <p:nvPicPr>
          <p:cNvPr id="141" name="Logo CDTT72 Blanc.pdf" descr="Logo CDTT72 Blanc.pdf"/>
          <p:cNvPicPr>
            <a:picLocks noChangeAspect="1"/>
          </p:cNvPicPr>
          <p:nvPr/>
        </p:nvPicPr>
        <p:blipFill>
          <a:blip r:embed="rId6" cstate="print"/>
          <a:srcRect l="7048" t="1406"/>
          <a:stretch>
            <a:fillRect/>
          </a:stretch>
        </p:blipFill>
        <p:spPr>
          <a:xfrm rot="21360000">
            <a:off x="4453314" y="189428"/>
            <a:ext cx="5476941" cy="1313609"/>
          </a:xfrm>
          <a:prstGeom prst="rect">
            <a:avLst/>
          </a:prstGeom>
          <a:ln w="12700">
            <a:miter lim="400000"/>
          </a:ln>
        </p:spPr>
      </p:pic>
      <p:pic>
        <p:nvPicPr>
          <p:cNvPr id="142" name="Image" descr="Image"/>
          <p:cNvPicPr>
            <a:picLocks noChangeAspect="1"/>
          </p:cNvPicPr>
          <p:nvPr/>
        </p:nvPicPr>
        <p:blipFill>
          <a:blip r:embed="rId9" cstate="print"/>
          <a:stretch>
            <a:fillRect/>
          </a:stretch>
        </p:blipFill>
        <p:spPr>
          <a:xfrm>
            <a:off x="1605856" y="7973144"/>
            <a:ext cx="1114575" cy="720870"/>
          </a:xfrm>
          <a:prstGeom prst="rect">
            <a:avLst/>
          </a:prstGeom>
          <a:ln w="12700">
            <a:miter lim="400000"/>
          </a:ln>
        </p:spPr>
      </p:pic>
      <p:pic>
        <p:nvPicPr>
          <p:cNvPr id="143" name="Image" descr="Image"/>
          <p:cNvPicPr>
            <a:picLocks noChangeAspect="1"/>
          </p:cNvPicPr>
          <p:nvPr/>
        </p:nvPicPr>
        <p:blipFill>
          <a:blip r:embed="rId10" cstate="print"/>
          <a:stretch>
            <a:fillRect/>
          </a:stretch>
        </p:blipFill>
        <p:spPr>
          <a:xfrm>
            <a:off x="3262040" y="7973144"/>
            <a:ext cx="1003673" cy="720870"/>
          </a:xfrm>
          <a:prstGeom prst="rect">
            <a:avLst/>
          </a:prstGeom>
          <a:ln w="12700">
            <a:miter lim="400000"/>
          </a:ln>
        </p:spPr>
      </p:pic>
      <p:pic>
        <p:nvPicPr>
          <p:cNvPr id="144" name="Image" descr="Image"/>
          <p:cNvPicPr>
            <a:picLocks noChangeAspect="1"/>
          </p:cNvPicPr>
          <p:nvPr/>
        </p:nvPicPr>
        <p:blipFill>
          <a:blip r:embed="rId11" cstate="print"/>
          <a:stretch>
            <a:fillRect/>
          </a:stretch>
        </p:blipFill>
        <p:spPr>
          <a:xfrm>
            <a:off x="4918224" y="7973144"/>
            <a:ext cx="798915" cy="798915"/>
          </a:xfrm>
          <a:prstGeom prst="rect">
            <a:avLst/>
          </a:prstGeom>
          <a:ln w="12700">
            <a:miter lim="400000"/>
          </a:ln>
        </p:spPr>
      </p:pic>
      <p:pic>
        <p:nvPicPr>
          <p:cNvPr id="145" name="Image" descr="Image"/>
          <p:cNvPicPr>
            <a:picLocks noChangeAspect="1"/>
          </p:cNvPicPr>
          <p:nvPr/>
        </p:nvPicPr>
        <p:blipFill>
          <a:blip r:embed="rId12" cstate="print"/>
          <a:stretch>
            <a:fillRect/>
          </a:stretch>
        </p:blipFill>
        <p:spPr>
          <a:xfrm>
            <a:off x="6214368" y="8045152"/>
            <a:ext cx="1983633" cy="835440"/>
          </a:xfrm>
          <a:prstGeom prst="rect">
            <a:avLst/>
          </a:prstGeom>
          <a:ln w="12700">
            <a:miter lim="400000"/>
          </a:ln>
        </p:spPr>
      </p:pic>
      <p:pic>
        <p:nvPicPr>
          <p:cNvPr id="146" name="Image" descr="Image"/>
          <p:cNvPicPr>
            <a:picLocks noChangeAspect="1"/>
          </p:cNvPicPr>
          <p:nvPr/>
        </p:nvPicPr>
        <p:blipFill>
          <a:blip r:embed="rId13" cstate="print"/>
          <a:srcRect t="20390" b="20390"/>
          <a:stretch>
            <a:fillRect/>
          </a:stretch>
        </p:blipFill>
        <p:spPr>
          <a:xfrm>
            <a:off x="8662640" y="7973144"/>
            <a:ext cx="1463214" cy="866497"/>
          </a:xfrm>
          <a:prstGeom prst="rect">
            <a:avLst/>
          </a:prstGeom>
          <a:ln w="12700">
            <a:miter lim="400000"/>
          </a:ln>
        </p:spPr>
      </p:pic>
      <p:pic>
        <p:nvPicPr>
          <p:cNvPr id="147" name="Image" descr="Image"/>
          <p:cNvPicPr>
            <a:picLocks noChangeAspect="1"/>
          </p:cNvPicPr>
          <p:nvPr/>
        </p:nvPicPr>
        <p:blipFill>
          <a:blip r:embed="rId14" cstate="print"/>
          <a:stretch>
            <a:fillRect/>
          </a:stretch>
        </p:blipFill>
        <p:spPr>
          <a:xfrm>
            <a:off x="10534848" y="7901136"/>
            <a:ext cx="883275" cy="883275"/>
          </a:xfrm>
          <a:prstGeom prst="rect">
            <a:avLst/>
          </a:prstGeom>
          <a:ln w="12700">
            <a:miter lim="400000"/>
          </a:ln>
        </p:spPr>
      </p:pic>
      <p:sp>
        <p:nvSpPr>
          <p:cNvPr id="24" name="ZoneTexte 23"/>
          <p:cNvSpPr txBox="1"/>
          <p:nvPr/>
        </p:nvSpPr>
        <p:spPr>
          <a:xfrm>
            <a:off x="0" y="1492424"/>
            <a:ext cx="13004800" cy="6533490"/>
          </a:xfrm>
          <a:prstGeom prst="rect">
            <a:avLst/>
          </a:prstGeom>
          <a:solidFill>
            <a:schemeClr val="bg2">
              <a:lumMod val="60000"/>
              <a:lumOff val="4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r>
              <a:rPr lang="fr-FR" sz="3200" b="1" dirty="0">
                <a:solidFill>
                  <a:srgbClr val="FF0000"/>
                </a:solidFill>
                <a:effectLst>
                  <a:outerShdw blurRad="38100" dist="38100" dir="2700000" algn="tl">
                    <a:srgbClr val="000000">
                      <a:alpha val="43137"/>
                    </a:srgbClr>
                  </a:outerShdw>
                </a:effectLst>
              </a:rPr>
              <a:t>Infos comité </a:t>
            </a:r>
            <a:endParaRPr lang="fr-FR" sz="2800" dirty="0">
              <a:solidFill>
                <a:schemeClr val="tx1"/>
              </a:solidFill>
              <a:latin typeface="Arial" pitchFamily="34" charset="0"/>
              <a:cs typeface="Arial" pitchFamily="34" charset="0"/>
            </a:endParaRPr>
          </a:p>
          <a:p>
            <a:pPr algn="l"/>
            <a:r>
              <a:rPr lang="fr-FR" sz="2400" dirty="0">
                <a:solidFill>
                  <a:srgbClr val="FF0000"/>
                </a:solidFill>
                <a:latin typeface="Arial Black"/>
              </a:rPr>
              <a:t>► </a:t>
            </a:r>
            <a:r>
              <a:rPr lang="fr-FR" sz="2400" dirty="0">
                <a:solidFill>
                  <a:schemeClr val="tx1"/>
                </a:solidFill>
                <a:latin typeface="Arial" pitchFamily="34" charset="0"/>
                <a:cs typeface="Arial" pitchFamily="34" charset="0"/>
              </a:rPr>
              <a:t>Phase 1 Saison 2020 2021 </a:t>
            </a:r>
          </a:p>
          <a:p>
            <a:pPr algn="l"/>
            <a:r>
              <a:rPr lang="fr-FR" sz="2400" dirty="0">
                <a:solidFill>
                  <a:schemeClr val="tx1"/>
                </a:solidFill>
                <a:latin typeface="Arial" pitchFamily="34" charset="0"/>
                <a:cs typeface="Arial" pitchFamily="34" charset="0"/>
              </a:rPr>
              <a:t>Pour la phase 1 du championnat par équipe senior saison 2020 2021 je vous rappelle que l’on conserve les équipes dans leurs niveaux respectifs de la phase 2 de la saison 2019 2020 ( pas de montée ni descente )</a:t>
            </a:r>
          </a:p>
          <a:p>
            <a:pPr algn="l"/>
            <a:r>
              <a:rPr lang="fr-FR" sz="2400" dirty="0">
                <a:solidFill>
                  <a:schemeClr val="tx1"/>
                </a:solidFill>
                <a:latin typeface="Arial" pitchFamily="34" charset="0"/>
                <a:cs typeface="Arial" pitchFamily="34" charset="0"/>
              </a:rPr>
              <a:t>Pour satisfaire la majorité des clubs , et pour respecter le mieux possible du choix des numéros d’ équipes et le jour du championnat ( vendredi ou dimanche ) il nous parait plus judicieux de refaire les poules en fonction de ces nouveaux critères </a:t>
            </a:r>
          </a:p>
          <a:p>
            <a:pPr algn="l"/>
            <a:r>
              <a:rPr lang="fr-FR" sz="2400" dirty="0">
                <a:solidFill>
                  <a:schemeClr val="tx1"/>
                </a:solidFill>
                <a:latin typeface="Arial" pitchFamily="34" charset="0"/>
                <a:cs typeface="Arial" pitchFamily="34" charset="0"/>
              </a:rPr>
              <a:t>Vous serez donc solliciter comme les autres années à mettre vos souhaits lors des engagements de vos équipes </a:t>
            </a:r>
          </a:p>
          <a:p>
            <a:pPr algn="l"/>
            <a:r>
              <a:rPr lang="fr-FR" sz="2400" dirty="0">
                <a:solidFill>
                  <a:srgbClr val="FF0000"/>
                </a:solidFill>
                <a:latin typeface="Arial Black"/>
              </a:rPr>
              <a:t>► </a:t>
            </a:r>
            <a:r>
              <a:rPr lang="fr-FR" sz="2400" dirty="0">
                <a:solidFill>
                  <a:schemeClr val="tx1"/>
                </a:solidFill>
                <a:latin typeface="Arial" pitchFamily="34" charset="0"/>
                <a:cs typeface="Arial" pitchFamily="34" charset="0"/>
              </a:rPr>
              <a:t>Projet d’accompagnement club </a:t>
            </a:r>
          </a:p>
          <a:p>
            <a:pPr algn="l"/>
            <a:r>
              <a:rPr lang="fr-FR" sz="2400" dirty="0">
                <a:solidFill>
                  <a:schemeClr val="tx1"/>
                </a:solidFill>
                <a:latin typeface="Arial" pitchFamily="34" charset="0"/>
                <a:cs typeface="Arial" pitchFamily="34" charset="0"/>
              </a:rPr>
              <a:t>Une réunion a eu lieu le mercredi 03 juin à Loué entre le comité départemental et le club  de Loué </a:t>
            </a:r>
          </a:p>
          <a:p>
            <a:pPr algn="l"/>
            <a:r>
              <a:rPr lang="fr-FR" sz="2400" u="sng" dirty="0"/>
              <a:t>Présents : </a:t>
            </a:r>
            <a:r>
              <a:rPr lang="fr-FR" sz="2400" dirty="0"/>
              <a:t>Tessier Guillaume CTD, Hervé Francis Elu du comité en charge du Développement , Anthony </a:t>
            </a:r>
            <a:r>
              <a:rPr lang="fr-FR" sz="2400" dirty="0" err="1"/>
              <a:t>Fourmy</a:t>
            </a:r>
            <a:r>
              <a:rPr lang="fr-FR" sz="2400" dirty="0"/>
              <a:t> Président du club , Bertrand </a:t>
            </a:r>
            <a:r>
              <a:rPr lang="fr-FR" sz="2400" dirty="0" err="1"/>
              <a:t>Agesne</a:t>
            </a:r>
            <a:r>
              <a:rPr lang="fr-FR" sz="2400" dirty="0"/>
              <a:t> (communauté Commune LBN ,Yvan Maillard Secrétaire du club, Moreau Guillaume Trésorier du club</a:t>
            </a:r>
          </a:p>
          <a:p>
            <a:pPr algn="l"/>
            <a:endParaRPr lang="fr-FR" sz="2400" dirty="0">
              <a:solidFill>
                <a:schemeClr val="tx1"/>
              </a:solidFill>
              <a:latin typeface="Arial" pitchFamily="34" charset="0"/>
              <a:cs typeface="Arial" pitchFamily="34" charset="0"/>
            </a:endParaRPr>
          </a:p>
          <a:p>
            <a:pPr algn="l"/>
            <a:r>
              <a:rPr lang="fr-FR" sz="2400" dirty="0">
                <a:solidFill>
                  <a:srgbClr val="FF0000"/>
                </a:solidFill>
                <a:latin typeface="Arial Black"/>
                <a:cs typeface="Arial" pitchFamily="34" charset="0"/>
              </a:rPr>
              <a:t> </a:t>
            </a:r>
            <a:endParaRPr lang="fr-FR" sz="2800" dirty="0">
              <a:solidFill>
                <a:schemeClr val="tx1"/>
              </a:solidFill>
              <a:latin typeface="Arial" pitchFamily="34" charset="0"/>
              <a:cs typeface="Arial" pitchFamily="34" charset="0"/>
            </a:endParaRPr>
          </a:p>
          <a:p>
            <a:pPr algn="l"/>
            <a:endParaRPr lang="fr-FR" sz="2800" dirty="0">
              <a:solidFill>
                <a:schemeClr val="tx1"/>
              </a:solidFill>
              <a:latin typeface="Arial" pitchFamily="34" charset="0"/>
              <a:cs typeface="Arial" pitchFamily="34" charset="0"/>
            </a:endParaRPr>
          </a:p>
          <a:p>
            <a:pPr algn="l"/>
            <a:endParaRPr lang="fr-FR" sz="2800" dirty="0">
              <a:solidFill>
                <a:schemeClr val="tx1"/>
              </a:solidFill>
            </a:endParaRPr>
          </a:p>
          <a:p>
            <a:pPr algn="l"/>
            <a:br>
              <a:rPr lang="fr-FR" sz="2400" b="1" dirty="0">
                <a:solidFill>
                  <a:srgbClr val="0070C0"/>
                </a:solidFill>
              </a:rPr>
            </a:br>
            <a:endParaRPr lang="fr-FR" sz="2400" dirty="0">
              <a:solidFill>
                <a:schemeClr val="tx1"/>
              </a:solidFill>
              <a:latin typeface="Arial" pitchFamily="34" charset="0"/>
              <a:cs typeface="Arial" pitchFamily="34" charset="0"/>
            </a:endParaRPr>
          </a:p>
          <a:p>
            <a:pPr algn="l"/>
            <a:endParaRPr lang="fr-FR" sz="2800" dirty="0">
              <a:solidFill>
                <a:schemeClr val="tx1"/>
              </a:solidFill>
              <a:latin typeface="Arial" pitchFamily="34" charset="0"/>
              <a:cs typeface="Arial" pitchFamily="34" charset="0"/>
            </a:endParaRPr>
          </a:p>
          <a:p>
            <a:pPr algn="l"/>
            <a:endParaRPr kumimoji="0" lang="fr-FR" sz="2600" i="0" u="none" strike="noStrike" cap="none" spc="0" normalizeH="0" baseline="0" dirty="0">
              <a:ln>
                <a:noFill/>
              </a:ln>
              <a:solidFill>
                <a:schemeClr val="tx1"/>
              </a:solidFill>
              <a:effectLst/>
              <a:uFillTx/>
              <a:latin typeface="Arial" pitchFamily="34" charset="0"/>
              <a:cs typeface="Arial" pitchFamily="34" charset="0"/>
              <a:sym typeface="Helvetica Neue Light"/>
            </a:endParaRPr>
          </a:p>
          <a:p>
            <a:pPr algn="l"/>
            <a:endParaRPr lang="fr-FR" sz="3000" b="1" dirty="0">
              <a:solidFill>
                <a:srgbClr val="FF0000"/>
              </a:solidFill>
              <a:latin typeface="Arial Black"/>
            </a:endParaRPr>
          </a:p>
          <a:p>
            <a:pPr algn="l"/>
            <a:endParaRPr kumimoji="0" lang="fr-FR" sz="3000" b="1" i="0" u="none" strike="noStrike" cap="none" spc="0" normalizeH="0" baseline="0" dirty="0">
              <a:ln>
                <a:noFill/>
              </a:ln>
              <a:solidFill>
                <a:srgbClr val="FF0000"/>
              </a:solidFill>
              <a:effectLst/>
              <a:uFillTx/>
              <a:latin typeface="Arial Black"/>
              <a:ea typeface="+mn-ea"/>
              <a:cs typeface="+mn-cs"/>
              <a:sym typeface="Helvetica Neue Light"/>
            </a:endParaRPr>
          </a:p>
          <a:p>
            <a:pPr algn="l"/>
            <a:endParaRPr lang="fr-FR" sz="3000" b="1" dirty="0">
              <a:solidFill>
                <a:srgbClr val="FF0000"/>
              </a:solidFill>
              <a:latin typeface="Arial Black"/>
            </a:endParaRPr>
          </a:p>
          <a:p>
            <a:pPr algn="l"/>
            <a:endParaRPr kumimoji="0" lang="fr-FR" sz="3000" b="0" i="0" u="none" strike="noStrike" cap="none" spc="0" normalizeH="0" baseline="0" dirty="0">
              <a:ln>
                <a:noFill/>
              </a:ln>
              <a:solidFill>
                <a:schemeClr val="tx1"/>
              </a:solidFill>
              <a:effectLst/>
              <a:uFillTx/>
              <a:latin typeface="+mn-lt"/>
              <a:ea typeface="+mn-ea"/>
              <a:cs typeface="+mn-cs"/>
              <a:sym typeface="Helvetica Neue Light"/>
            </a:endParaRPr>
          </a:p>
        </p:txBody>
      </p:sp>
      <p:sp>
        <p:nvSpPr>
          <p:cNvPr id="25" name="ZoneTexte 24"/>
          <p:cNvSpPr txBox="1"/>
          <p:nvPr/>
        </p:nvSpPr>
        <p:spPr>
          <a:xfrm>
            <a:off x="0" y="167050"/>
            <a:ext cx="3888432" cy="121058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fr-FR" b="1" dirty="0">
                <a:solidFill>
                  <a:schemeClr val="bg1"/>
                </a:solidFill>
              </a:rPr>
              <a:t>CR Visio</a:t>
            </a:r>
          </a:p>
          <a:p>
            <a:r>
              <a:rPr lang="fr-FR" b="1" dirty="0">
                <a:solidFill>
                  <a:schemeClr val="bg1"/>
                </a:solidFill>
              </a:rPr>
              <a:t> du 04 juin 2020</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Rectangle"/>
          <p:cNvSpPr/>
          <p:nvPr/>
        </p:nvSpPr>
        <p:spPr>
          <a:xfrm>
            <a:off x="-88486" y="0"/>
            <a:ext cx="13093286" cy="9830104"/>
          </a:xfrm>
          <a:prstGeom prst="rect">
            <a:avLst/>
          </a:prstGeom>
          <a:solidFill>
            <a:srgbClr val="011993"/>
          </a:solidFill>
          <a:ln w="12700">
            <a:miter lim="400000"/>
          </a:ln>
        </p:spPr>
        <p:txBody>
          <a:bodyPr lIns="50800" tIns="50800" rIns="50800" bIns="50800" anchor="ctr"/>
          <a:lstStyle/>
          <a:p>
            <a:pPr>
              <a:defRPr>
                <a:solidFill>
                  <a:srgbClr val="FFFFFF"/>
                </a:solidFill>
              </a:defRPr>
            </a:pPr>
            <a:endParaRPr dirty="0"/>
          </a:p>
        </p:txBody>
      </p:sp>
      <p:pic>
        <p:nvPicPr>
          <p:cNvPr id="128" name="http---g02.s.alicdn.com-kf-HTB1yzhhGXXXXXb8aXXXq6xXFXXXz-50-Pieces-A-Bag-Table-Tennis-Balls.png" descr="http---g02.s.alicdn.com-kf-HTB1yzhhGXXXXXb8aXXXq6xXFXXXz-50-Pieces-A-Bag-Table-Tennis-Balls.png"/>
          <p:cNvPicPr>
            <a:picLocks noChangeAspect="1"/>
          </p:cNvPicPr>
          <p:nvPr/>
        </p:nvPicPr>
        <p:blipFill>
          <a:blip r:embed="rId2" cstate="print"/>
          <a:stretch>
            <a:fillRect/>
          </a:stretch>
        </p:blipFill>
        <p:spPr>
          <a:xfrm>
            <a:off x="903963" y="9006730"/>
            <a:ext cx="437220" cy="435414"/>
          </a:xfrm>
          <a:prstGeom prst="rect">
            <a:avLst/>
          </a:prstGeom>
          <a:ln w="12700">
            <a:miter lim="400000"/>
          </a:ln>
          <a:effectLst>
            <a:outerShdw blurRad="127000" dist="50800" rotWithShape="0">
              <a:srgbClr val="FFFFFF"/>
            </a:outerShdw>
          </a:effectLst>
        </p:spPr>
      </p:pic>
      <p:pic>
        <p:nvPicPr>
          <p:cNvPr id="148" name="Ligne de connexion" descr="Ligne de connexion"/>
          <p:cNvPicPr>
            <a:picLocks/>
          </p:cNvPicPr>
          <p:nvPr/>
        </p:nvPicPr>
        <p:blipFill>
          <a:blip r:embed="rId3" cstate="print"/>
          <a:stretch>
            <a:fillRect/>
          </a:stretch>
        </p:blipFill>
        <p:spPr>
          <a:xfrm>
            <a:off x="1349820" y="8645457"/>
            <a:ext cx="1230028" cy="349992"/>
          </a:xfrm>
          <a:prstGeom prst="rect">
            <a:avLst/>
          </a:prstGeom>
        </p:spPr>
      </p:pic>
      <p:pic>
        <p:nvPicPr>
          <p:cNvPr id="150" name="Ligne de connexion" descr="Ligne de connexion"/>
          <p:cNvPicPr>
            <a:picLocks/>
          </p:cNvPicPr>
          <p:nvPr/>
        </p:nvPicPr>
        <p:blipFill>
          <a:blip r:embed="rId4" cstate="print"/>
          <a:stretch>
            <a:fillRect/>
          </a:stretch>
        </p:blipFill>
        <p:spPr>
          <a:xfrm>
            <a:off x="151323" y="8699895"/>
            <a:ext cx="798919" cy="241110"/>
          </a:xfrm>
          <a:prstGeom prst="rect">
            <a:avLst/>
          </a:prstGeom>
        </p:spPr>
      </p:pic>
      <p:pic>
        <p:nvPicPr>
          <p:cNvPr id="152" name="Ligne de connexion" descr="Ligne de connexion"/>
          <p:cNvPicPr>
            <a:picLocks/>
          </p:cNvPicPr>
          <p:nvPr/>
        </p:nvPicPr>
        <p:blipFill>
          <a:blip r:embed="rId5" cstate="print"/>
          <a:stretch>
            <a:fillRect/>
          </a:stretch>
        </p:blipFill>
        <p:spPr>
          <a:xfrm>
            <a:off x="1240805" y="8686166"/>
            <a:ext cx="425611" cy="268569"/>
          </a:xfrm>
          <a:prstGeom prst="rect">
            <a:avLst/>
          </a:prstGeom>
        </p:spPr>
      </p:pic>
      <p:pic>
        <p:nvPicPr>
          <p:cNvPr id="132" name="Logo CDTT72 Blanc.pdf" descr="Logo CDTT72 Blanc.pdf"/>
          <p:cNvPicPr>
            <a:picLocks noChangeAspect="1"/>
          </p:cNvPicPr>
          <p:nvPr/>
        </p:nvPicPr>
        <p:blipFill>
          <a:blip r:embed="rId6" cstate="print"/>
          <a:stretch>
            <a:fillRect/>
          </a:stretch>
        </p:blipFill>
        <p:spPr>
          <a:xfrm>
            <a:off x="10382649" y="8710531"/>
            <a:ext cx="2383902" cy="835440"/>
          </a:xfrm>
          <a:prstGeom prst="rect">
            <a:avLst/>
          </a:prstGeom>
          <a:ln w="12700">
            <a:miter lim="400000"/>
          </a:ln>
        </p:spPr>
      </p:pic>
      <p:pic>
        <p:nvPicPr>
          <p:cNvPr id="133"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459025" y="716854"/>
            <a:ext cx="626336" cy="623748"/>
          </a:xfrm>
          <a:prstGeom prst="rect">
            <a:avLst/>
          </a:prstGeom>
          <a:ln w="12700">
            <a:miter lim="400000"/>
          </a:ln>
        </p:spPr>
      </p:pic>
      <p:pic>
        <p:nvPicPr>
          <p:cNvPr id="134"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027865" y="1558996"/>
            <a:ext cx="626336" cy="623748"/>
          </a:xfrm>
          <a:prstGeom prst="rect">
            <a:avLst/>
          </a:prstGeom>
          <a:ln w="12700">
            <a:miter lim="400000"/>
          </a:ln>
        </p:spPr>
      </p:pic>
      <p:pic>
        <p:nvPicPr>
          <p:cNvPr id="135"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459025" y="6744319"/>
            <a:ext cx="626336" cy="623748"/>
          </a:xfrm>
          <a:prstGeom prst="rect">
            <a:avLst/>
          </a:prstGeom>
          <a:ln w="12700">
            <a:miter lim="400000"/>
          </a:ln>
        </p:spPr>
      </p:pic>
      <p:pic>
        <p:nvPicPr>
          <p:cNvPr id="136"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413248" y="116172"/>
            <a:ext cx="626336" cy="623747"/>
          </a:xfrm>
          <a:prstGeom prst="rect">
            <a:avLst/>
          </a:prstGeom>
          <a:ln w="12700">
            <a:miter lim="400000"/>
          </a:ln>
        </p:spPr>
      </p:pic>
      <p:grpSp>
        <p:nvGrpSpPr>
          <p:cNvPr id="2" name="Rectangle"/>
          <p:cNvGrpSpPr/>
          <p:nvPr/>
        </p:nvGrpSpPr>
        <p:grpSpPr>
          <a:xfrm rot="21360000">
            <a:off x="4316821" y="-32310"/>
            <a:ext cx="5887251" cy="1543646"/>
            <a:chOff x="0" y="-1"/>
            <a:chExt cx="9380541" cy="4853318"/>
          </a:xfrm>
        </p:grpSpPr>
        <p:sp>
          <p:nvSpPr>
            <p:cNvPr id="138" name="Rectangle"/>
            <p:cNvSpPr/>
            <p:nvPr/>
          </p:nvSpPr>
          <p:spPr>
            <a:xfrm>
              <a:off x="12700" y="355600"/>
              <a:ext cx="9355141" cy="4383417"/>
            </a:xfrm>
            <a:prstGeom prst="rect">
              <a:avLst/>
            </a:prstGeom>
            <a:solidFill>
              <a:srgbClr val="FF9300"/>
            </a:solidFill>
            <a:ln>
              <a:noFill/>
            </a:ln>
            <a:effectLst/>
          </p:spPr>
          <p:txBody>
            <a:bodyPr wrap="square" lIns="50800" tIns="50800" rIns="50800" bIns="50800" numCol="1" anchor="ctr">
              <a:noAutofit/>
            </a:bodyPr>
            <a:lstStyle/>
            <a:p>
              <a:pPr>
                <a:defRPr>
                  <a:solidFill>
                    <a:srgbClr val="FFFFFF"/>
                  </a:solidFill>
                </a:defRPr>
              </a:pPr>
              <a:endParaRPr/>
            </a:p>
          </p:txBody>
        </p:sp>
        <p:pic>
          <p:nvPicPr>
            <p:cNvPr id="137" name="Rectangle" descr="Rectangle"/>
            <p:cNvPicPr>
              <a:picLocks/>
            </p:cNvPicPr>
            <p:nvPr/>
          </p:nvPicPr>
          <p:blipFill>
            <a:blip r:embed="rId8" cstate="print"/>
            <a:stretch>
              <a:fillRect/>
            </a:stretch>
          </p:blipFill>
          <p:spPr>
            <a:xfrm>
              <a:off x="0" y="-1"/>
              <a:ext cx="9380541" cy="4853318"/>
            </a:xfrm>
            <a:prstGeom prst="rect">
              <a:avLst/>
            </a:prstGeom>
            <a:effectLst/>
          </p:spPr>
        </p:pic>
      </p:grpSp>
      <p:pic>
        <p:nvPicPr>
          <p:cNvPr id="141" name="Logo CDTT72 Blanc.pdf" descr="Logo CDTT72 Blanc.pdf"/>
          <p:cNvPicPr>
            <a:picLocks noChangeAspect="1"/>
          </p:cNvPicPr>
          <p:nvPr/>
        </p:nvPicPr>
        <p:blipFill>
          <a:blip r:embed="rId6" cstate="print"/>
          <a:srcRect l="7048" t="1406"/>
          <a:stretch>
            <a:fillRect/>
          </a:stretch>
        </p:blipFill>
        <p:spPr>
          <a:xfrm rot="21360000">
            <a:off x="4453314" y="189428"/>
            <a:ext cx="5476941" cy="1313609"/>
          </a:xfrm>
          <a:prstGeom prst="rect">
            <a:avLst/>
          </a:prstGeom>
          <a:ln w="12700">
            <a:miter lim="400000"/>
          </a:ln>
        </p:spPr>
      </p:pic>
      <p:pic>
        <p:nvPicPr>
          <p:cNvPr id="142" name="Image" descr="Image"/>
          <p:cNvPicPr>
            <a:picLocks noChangeAspect="1"/>
          </p:cNvPicPr>
          <p:nvPr/>
        </p:nvPicPr>
        <p:blipFill>
          <a:blip r:embed="rId9" cstate="print"/>
          <a:stretch>
            <a:fillRect/>
          </a:stretch>
        </p:blipFill>
        <p:spPr>
          <a:xfrm>
            <a:off x="1605856" y="7973144"/>
            <a:ext cx="1114575" cy="720870"/>
          </a:xfrm>
          <a:prstGeom prst="rect">
            <a:avLst/>
          </a:prstGeom>
          <a:ln w="12700">
            <a:miter lim="400000"/>
          </a:ln>
        </p:spPr>
      </p:pic>
      <p:pic>
        <p:nvPicPr>
          <p:cNvPr id="143" name="Image" descr="Image"/>
          <p:cNvPicPr>
            <a:picLocks noChangeAspect="1"/>
          </p:cNvPicPr>
          <p:nvPr/>
        </p:nvPicPr>
        <p:blipFill>
          <a:blip r:embed="rId10" cstate="print"/>
          <a:stretch>
            <a:fillRect/>
          </a:stretch>
        </p:blipFill>
        <p:spPr>
          <a:xfrm>
            <a:off x="3262040" y="7973144"/>
            <a:ext cx="1003673" cy="720870"/>
          </a:xfrm>
          <a:prstGeom prst="rect">
            <a:avLst/>
          </a:prstGeom>
          <a:ln w="12700">
            <a:miter lim="400000"/>
          </a:ln>
        </p:spPr>
      </p:pic>
      <p:pic>
        <p:nvPicPr>
          <p:cNvPr id="144" name="Image" descr="Image"/>
          <p:cNvPicPr>
            <a:picLocks noChangeAspect="1"/>
          </p:cNvPicPr>
          <p:nvPr/>
        </p:nvPicPr>
        <p:blipFill>
          <a:blip r:embed="rId11" cstate="print"/>
          <a:stretch>
            <a:fillRect/>
          </a:stretch>
        </p:blipFill>
        <p:spPr>
          <a:xfrm>
            <a:off x="4918224" y="7973144"/>
            <a:ext cx="798915" cy="798915"/>
          </a:xfrm>
          <a:prstGeom prst="rect">
            <a:avLst/>
          </a:prstGeom>
          <a:ln w="12700">
            <a:miter lim="400000"/>
          </a:ln>
        </p:spPr>
      </p:pic>
      <p:pic>
        <p:nvPicPr>
          <p:cNvPr id="145" name="Image" descr="Image"/>
          <p:cNvPicPr>
            <a:picLocks noChangeAspect="1"/>
          </p:cNvPicPr>
          <p:nvPr/>
        </p:nvPicPr>
        <p:blipFill>
          <a:blip r:embed="rId12" cstate="print"/>
          <a:stretch>
            <a:fillRect/>
          </a:stretch>
        </p:blipFill>
        <p:spPr>
          <a:xfrm>
            <a:off x="6214368" y="8045152"/>
            <a:ext cx="1983633" cy="835440"/>
          </a:xfrm>
          <a:prstGeom prst="rect">
            <a:avLst/>
          </a:prstGeom>
          <a:ln w="12700">
            <a:miter lim="400000"/>
          </a:ln>
        </p:spPr>
      </p:pic>
      <p:pic>
        <p:nvPicPr>
          <p:cNvPr id="146" name="Image" descr="Image"/>
          <p:cNvPicPr>
            <a:picLocks noChangeAspect="1"/>
          </p:cNvPicPr>
          <p:nvPr/>
        </p:nvPicPr>
        <p:blipFill>
          <a:blip r:embed="rId13" cstate="print"/>
          <a:srcRect t="20390" b="20390"/>
          <a:stretch>
            <a:fillRect/>
          </a:stretch>
        </p:blipFill>
        <p:spPr>
          <a:xfrm>
            <a:off x="8662640" y="7973144"/>
            <a:ext cx="1463214" cy="866497"/>
          </a:xfrm>
          <a:prstGeom prst="rect">
            <a:avLst/>
          </a:prstGeom>
          <a:ln w="12700">
            <a:miter lim="400000"/>
          </a:ln>
        </p:spPr>
      </p:pic>
      <p:pic>
        <p:nvPicPr>
          <p:cNvPr id="147" name="Image" descr="Image"/>
          <p:cNvPicPr>
            <a:picLocks noChangeAspect="1"/>
          </p:cNvPicPr>
          <p:nvPr/>
        </p:nvPicPr>
        <p:blipFill>
          <a:blip r:embed="rId14" cstate="print"/>
          <a:stretch>
            <a:fillRect/>
          </a:stretch>
        </p:blipFill>
        <p:spPr>
          <a:xfrm>
            <a:off x="10534848" y="7901136"/>
            <a:ext cx="883275" cy="883275"/>
          </a:xfrm>
          <a:prstGeom prst="rect">
            <a:avLst/>
          </a:prstGeom>
          <a:ln w="12700">
            <a:miter lim="400000"/>
          </a:ln>
        </p:spPr>
      </p:pic>
      <p:sp>
        <p:nvSpPr>
          <p:cNvPr id="24" name="ZoneTexte 23"/>
          <p:cNvSpPr txBox="1"/>
          <p:nvPr/>
        </p:nvSpPr>
        <p:spPr>
          <a:xfrm>
            <a:off x="0" y="-3005556"/>
            <a:ext cx="13004800" cy="16199306"/>
          </a:xfrm>
          <a:prstGeom prst="rect">
            <a:avLst/>
          </a:prstGeom>
          <a:solidFill>
            <a:schemeClr val="bg2">
              <a:lumMod val="60000"/>
              <a:lumOff val="4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endParaRPr lang="fr-FR" sz="3200" b="1" dirty="0">
              <a:solidFill>
                <a:srgbClr val="FF0000"/>
              </a:solidFill>
              <a:effectLst>
                <a:outerShdw blurRad="38100" dist="38100" dir="2700000" algn="tl">
                  <a:srgbClr val="000000">
                    <a:alpha val="43137"/>
                  </a:srgbClr>
                </a:outerShdw>
              </a:effectLst>
            </a:endParaRPr>
          </a:p>
          <a:p>
            <a:pPr lvl="1"/>
            <a:r>
              <a:rPr lang="fr-FR" sz="3200" b="1" dirty="0">
                <a:solidFill>
                  <a:srgbClr val="FF0000"/>
                </a:solidFill>
                <a:effectLst>
                  <a:outerShdw blurRad="38100" dist="38100" dir="2700000" algn="tl">
                    <a:srgbClr val="000000">
                      <a:alpha val="43137"/>
                    </a:srgbClr>
                  </a:outerShdw>
                </a:effectLst>
              </a:rPr>
              <a:t>Infos comité </a:t>
            </a:r>
            <a:endParaRPr lang="fr-FR" sz="2800" dirty="0">
              <a:solidFill>
                <a:schemeClr val="tx1"/>
              </a:solidFill>
              <a:latin typeface="Arial" pitchFamily="34" charset="0"/>
              <a:cs typeface="Arial" pitchFamily="34" charset="0"/>
            </a:endParaRPr>
          </a:p>
          <a:p>
            <a:pPr algn="l"/>
            <a:r>
              <a:rPr lang="fr-FR" sz="2400" dirty="0">
                <a:solidFill>
                  <a:srgbClr val="FF0000"/>
                </a:solidFill>
                <a:latin typeface="Arial Black"/>
              </a:rPr>
              <a:t>►  </a:t>
            </a:r>
            <a:r>
              <a:rPr lang="fr-FR" sz="2400" u="sng" dirty="0">
                <a:solidFill>
                  <a:schemeClr val="tx1"/>
                </a:solidFill>
                <a:latin typeface="Arial" pitchFamily="34" charset="0"/>
                <a:cs typeface="Arial" pitchFamily="34" charset="0"/>
              </a:rPr>
              <a:t>Ordre du jour de la réunion de Loué :</a:t>
            </a:r>
          </a:p>
          <a:p>
            <a:pPr algn="l"/>
            <a:r>
              <a:rPr lang="fr-FR" sz="2400" dirty="0"/>
              <a:t> 1 – Bilan de la 1ère saison </a:t>
            </a:r>
          </a:p>
          <a:p>
            <a:pPr algn="l"/>
            <a:r>
              <a:rPr lang="fr-FR" sz="2400" dirty="0"/>
              <a:t> 2 – Documents administratifs </a:t>
            </a:r>
          </a:p>
          <a:p>
            <a:pPr algn="l"/>
            <a:r>
              <a:rPr lang="fr-FR" sz="2400" dirty="0"/>
              <a:t> 3 – Définir le type d’association </a:t>
            </a:r>
          </a:p>
          <a:p>
            <a:pPr algn="l"/>
            <a:r>
              <a:rPr lang="fr-FR" sz="2400" dirty="0"/>
              <a:t> 4 – Plan d’accompagnement- Point Finance </a:t>
            </a:r>
          </a:p>
          <a:p>
            <a:pPr algn="l"/>
            <a:r>
              <a:rPr lang="fr-FR" sz="2400" dirty="0"/>
              <a:t> 5 – Action technique</a:t>
            </a:r>
            <a:endParaRPr lang="fr-FR" sz="2400" dirty="0">
              <a:solidFill>
                <a:srgbClr val="FF0000"/>
              </a:solidFill>
              <a:latin typeface="Arial Black"/>
            </a:endParaRPr>
          </a:p>
          <a:p>
            <a:pPr algn="l"/>
            <a:endParaRPr lang="fr-FR" sz="2400" dirty="0">
              <a:solidFill>
                <a:srgbClr val="FF0000"/>
              </a:solidFill>
              <a:latin typeface="Arial Black"/>
            </a:endParaRPr>
          </a:p>
          <a:p>
            <a:pPr algn="l"/>
            <a:r>
              <a:rPr lang="fr-FR" sz="2400" dirty="0">
                <a:solidFill>
                  <a:srgbClr val="FF0000"/>
                </a:solidFill>
                <a:latin typeface="Arial Black"/>
              </a:rPr>
              <a:t>► </a:t>
            </a:r>
            <a:r>
              <a:rPr lang="fr-FR" sz="2400" dirty="0">
                <a:solidFill>
                  <a:schemeClr val="tx1"/>
                </a:solidFill>
                <a:latin typeface="Arial" pitchFamily="34" charset="0"/>
                <a:cs typeface="Arial" pitchFamily="34" charset="0"/>
              </a:rPr>
              <a:t>Informations Corentin sur les Flyers et les mise à disposition dans les clubs </a:t>
            </a:r>
          </a:p>
          <a:p>
            <a:pPr algn="l" fontAlgn="base"/>
            <a:r>
              <a:rPr lang="fr-FR" sz="2400" dirty="0"/>
              <a:t>Point sur les kits de </a:t>
            </a:r>
            <a:r>
              <a:rPr lang="fr-FR" sz="2400" dirty="0" err="1"/>
              <a:t>com</a:t>
            </a:r>
            <a:r>
              <a:rPr lang="fr-FR" sz="2400" dirty="0"/>
              <a:t> : RDV le 05 juin avec ITF pour évoquer un partenariat </a:t>
            </a:r>
          </a:p>
          <a:p>
            <a:pPr algn="l" fontAlgn="base"/>
            <a:r>
              <a:rPr lang="fr-FR" sz="2400" dirty="0"/>
              <a:t>Présents Corentin - Guillaume et la commerciale ITTF. </a:t>
            </a:r>
          </a:p>
          <a:p>
            <a:pPr algn="l" fontAlgn="base"/>
            <a:r>
              <a:rPr lang="fr-FR" sz="2400" dirty="0"/>
              <a:t>La commande </a:t>
            </a:r>
            <a:r>
              <a:rPr lang="fr-FR" sz="2400" dirty="0" err="1"/>
              <a:t>easyflyer</a:t>
            </a:r>
            <a:r>
              <a:rPr lang="fr-FR" sz="2400" dirty="0"/>
              <a:t> a été passée.</a:t>
            </a:r>
          </a:p>
          <a:p>
            <a:pPr algn="l" fontAlgn="base"/>
            <a:r>
              <a:rPr lang="fr-FR" sz="2400" dirty="0"/>
              <a:t>MAD : La </a:t>
            </a:r>
            <a:r>
              <a:rPr lang="fr-FR" sz="2400" dirty="0" err="1"/>
              <a:t>Milesse</a:t>
            </a:r>
            <a:r>
              <a:rPr lang="fr-FR" sz="2400" dirty="0"/>
              <a:t> change son positionnement et ne demande plus d'éducateur. </a:t>
            </a:r>
          </a:p>
          <a:p>
            <a:pPr algn="l" fontAlgn="base"/>
            <a:r>
              <a:rPr lang="fr-FR" sz="2400" dirty="0"/>
              <a:t>Pas de nouvelles de </a:t>
            </a:r>
            <a:r>
              <a:rPr lang="fr-FR" sz="2400" dirty="0" err="1"/>
              <a:t>Parcé</a:t>
            </a:r>
            <a:r>
              <a:rPr lang="fr-FR" sz="2400" dirty="0"/>
              <a:t> sur Sarthe  sur la proposition de Corentin </a:t>
            </a:r>
          </a:p>
          <a:p>
            <a:pPr algn="l"/>
            <a:endParaRPr lang="fr-FR" sz="2400" dirty="0">
              <a:solidFill>
                <a:srgbClr val="FF0000"/>
              </a:solidFill>
              <a:latin typeface="Arial Black"/>
            </a:endParaRPr>
          </a:p>
          <a:p>
            <a:pPr algn="l"/>
            <a:endParaRPr lang="fr-FR" sz="2400" dirty="0">
              <a:solidFill>
                <a:schemeClr val="tx1"/>
              </a:solidFill>
              <a:latin typeface="Arial" pitchFamily="34" charset="0"/>
              <a:cs typeface="Arial" pitchFamily="34" charset="0"/>
            </a:endParaRPr>
          </a:p>
          <a:p>
            <a:pPr algn="l"/>
            <a:r>
              <a:rPr lang="fr-FR" sz="2400" dirty="0">
                <a:solidFill>
                  <a:srgbClr val="FF0000"/>
                </a:solidFill>
                <a:latin typeface="Arial Black"/>
                <a:cs typeface="Arial" pitchFamily="34" charset="0"/>
              </a:rPr>
              <a:t> </a:t>
            </a:r>
            <a:endParaRPr lang="fr-FR" sz="2800" dirty="0">
              <a:solidFill>
                <a:schemeClr val="tx1"/>
              </a:solidFill>
              <a:latin typeface="Arial" pitchFamily="34" charset="0"/>
              <a:cs typeface="Arial" pitchFamily="34" charset="0"/>
            </a:endParaRPr>
          </a:p>
          <a:p>
            <a:pPr algn="l"/>
            <a:endParaRPr lang="fr-FR" sz="2800" dirty="0">
              <a:solidFill>
                <a:schemeClr val="tx1"/>
              </a:solidFill>
              <a:latin typeface="Arial" pitchFamily="34" charset="0"/>
              <a:cs typeface="Arial" pitchFamily="34" charset="0"/>
            </a:endParaRPr>
          </a:p>
          <a:p>
            <a:pPr algn="l"/>
            <a:endParaRPr lang="fr-FR" sz="2800" dirty="0">
              <a:solidFill>
                <a:schemeClr val="tx1"/>
              </a:solidFill>
            </a:endParaRPr>
          </a:p>
          <a:p>
            <a:pPr algn="l"/>
            <a:br>
              <a:rPr lang="fr-FR" sz="2400" b="1" dirty="0">
                <a:solidFill>
                  <a:srgbClr val="0070C0"/>
                </a:solidFill>
              </a:rPr>
            </a:br>
            <a:endParaRPr lang="fr-FR" sz="2400" dirty="0">
              <a:solidFill>
                <a:schemeClr val="tx1"/>
              </a:solidFill>
              <a:latin typeface="Arial" pitchFamily="34" charset="0"/>
              <a:cs typeface="Arial" pitchFamily="34" charset="0"/>
            </a:endParaRPr>
          </a:p>
          <a:p>
            <a:pPr algn="l"/>
            <a:endParaRPr lang="fr-FR" sz="2800" dirty="0">
              <a:solidFill>
                <a:schemeClr val="tx1"/>
              </a:solidFill>
              <a:latin typeface="Arial" pitchFamily="34" charset="0"/>
              <a:cs typeface="Arial" pitchFamily="34" charset="0"/>
            </a:endParaRPr>
          </a:p>
          <a:p>
            <a:pPr algn="l"/>
            <a:endParaRPr kumimoji="0" lang="fr-FR" sz="2600" i="0" u="none" strike="noStrike" cap="none" spc="0" normalizeH="0" baseline="0" dirty="0">
              <a:ln>
                <a:noFill/>
              </a:ln>
              <a:solidFill>
                <a:schemeClr val="tx1"/>
              </a:solidFill>
              <a:effectLst/>
              <a:uFillTx/>
              <a:latin typeface="Arial" pitchFamily="34" charset="0"/>
              <a:cs typeface="Arial" pitchFamily="34" charset="0"/>
              <a:sym typeface="Helvetica Neue Light"/>
            </a:endParaRPr>
          </a:p>
          <a:p>
            <a:pPr algn="l"/>
            <a:endParaRPr lang="fr-FR" sz="3000" b="1" dirty="0">
              <a:solidFill>
                <a:srgbClr val="FF0000"/>
              </a:solidFill>
              <a:latin typeface="Arial Black"/>
            </a:endParaRPr>
          </a:p>
          <a:p>
            <a:pPr algn="l"/>
            <a:endParaRPr kumimoji="0" lang="fr-FR" sz="3000" b="1" i="0" u="none" strike="noStrike" cap="none" spc="0" normalizeH="0" baseline="0" dirty="0">
              <a:ln>
                <a:noFill/>
              </a:ln>
              <a:solidFill>
                <a:srgbClr val="FF0000"/>
              </a:solidFill>
              <a:effectLst/>
              <a:uFillTx/>
              <a:latin typeface="Arial Black"/>
              <a:ea typeface="+mn-ea"/>
              <a:cs typeface="+mn-cs"/>
              <a:sym typeface="Helvetica Neue Light"/>
            </a:endParaRPr>
          </a:p>
          <a:p>
            <a:pPr algn="l"/>
            <a:endParaRPr lang="fr-FR" sz="3000" b="1" dirty="0">
              <a:solidFill>
                <a:srgbClr val="FF0000"/>
              </a:solidFill>
              <a:latin typeface="Arial Black"/>
            </a:endParaRPr>
          </a:p>
          <a:p>
            <a:pPr algn="l"/>
            <a:endParaRPr kumimoji="0" lang="fr-FR" sz="3000" b="0" i="0" u="none" strike="noStrike" cap="none" spc="0" normalizeH="0" baseline="0" dirty="0">
              <a:ln>
                <a:noFill/>
              </a:ln>
              <a:solidFill>
                <a:schemeClr val="tx1"/>
              </a:solidFill>
              <a:effectLst/>
              <a:uFillTx/>
              <a:latin typeface="+mn-lt"/>
              <a:ea typeface="+mn-ea"/>
              <a:cs typeface="+mn-cs"/>
              <a:sym typeface="Helvetica Neue Light"/>
            </a:endParaRPr>
          </a:p>
        </p:txBody>
      </p:sp>
      <p:sp>
        <p:nvSpPr>
          <p:cNvPr id="25" name="ZoneTexte 24"/>
          <p:cNvSpPr txBox="1"/>
          <p:nvPr/>
        </p:nvSpPr>
        <p:spPr>
          <a:xfrm>
            <a:off x="0" y="167050"/>
            <a:ext cx="3888432" cy="121058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fr-FR" b="1" dirty="0">
                <a:solidFill>
                  <a:schemeClr val="bg1"/>
                </a:solidFill>
              </a:rPr>
              <a:t>CR Visio</a:t>
            </a:r>
          </a:p>
          <a:p>
            <a:r>
              <a:rPr lang="fr-FR" b="1" dirty="0">
                <a:solidFill>
                  <a:schemeClr val="bg1"/>
                </a:solidFill>
              </a:rPr>
              <a:t> du 04 juin 2020</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Rectangle"/>
          <p:cNvSpPr/>
          <p:nvPr/>
        </p:nvSpPr>
        <p:spPr>
          <a:xfrm>
            <a:off x="-88486" y="0"/>
            <a:ext cx="13093286" cy="9830104"/>
          </a:xfrm>
          <a:prstGeom prst="rect">
            <a:avLst/>
          </a:prstGeom>
          <a:solidFill>
            <a:srgbClr val="011993"/>
          </a:solidFill>
          <a:ln w="12700">
            <a:miter lim="400000"/>
          </a:ln>
        </p:spPr>
        <p:txBody>
          <a:bodyPr lIns="50800" tIns="50800" rIns="50800" bIns="50800" anchor="ctr"/>
          <a:lstStyle/>
          <a:p>
            <a:pPr>
              <a:defRPr>
                <a:solidFill>
                  <a:srgbClr val="FFFFFF"/>
                </a:solidFill>
              </a:defRPr>
            </a:pPr>
            <a:endParaRPr dirty="0"/>
          </a:p>
        </p:txBody>
      </p:sp>
      <p:pic>
        <p:nvPicPr>
          <p:cNvPr id="128" name="http---g02.s.alicdn.com-kf-HTB1yzhhGXXXXXb8aXXXq6xXFXXXz-50-Pieces-A-Bag-Table-Tennis-Balls.png" descr="http---g02.s.alicdn.com-kf-HTB1yzhhGXXXXXb8aXXXq6xXFXXXz-50-Pieces-A-Bag-Table-Tennis-Balls.png"/>
          <p:cNvPicPr>
            <a:picLocks noChangeAspect="1"/>
          </p:cNvPicPr>
          <p:nvPr/>
        </p:nvPicPr>
        <p:blipFill>
          <a:blip r:embed="rId2" cstate="print"/>
          <a:stretch>
            <a:fillRect/>
          </a:stretch>
        </p:blipFill>
        <p:spPr>
          <a:xfrm>
            <a:off x="903963" y="9006730"/>
            <a:ext cx="437220" cy="435414"/>
          </a:xfrm>
          <a:prstGeom prst="rect">
            <a:avLst/>
          </a:prstGeom>
          <a:ln w="12700">
            <a:miter lim="400000"/>
          </a:ln>
          <a:effectLst>
            <a:outerShdw blurRad="127000" dist="50800" rotWithShape="0">
              <a:srgbClr val="FFFFFF"/>
            </a:outerShdw>
          </a:effectLst>
        </p:spPr>
      </p:pic>
      <p:pic>
        <p:nvPicPr>
          <p:cNvPr id="148" name="Ligne de connexion" descr="Ligne de connexion"/>
          <p:cNvPicPr>
            <a:picLocks/>
          </p:cNvPicPr>
          <p:nvPr/>
        </p:nvPicPr>
        <p:blipFill>
          <a:blip r:embed="rId3" cstate="print"/>
          <a:stretch>
            <a:fillRect/>
          </a:stretch>
        </p:blipFill>
        <p:spPr>
          <a:xfrm>
            <a:off x="1349820" y="8645457"/>
            <a:ext cx="1230028" cy="349992"/>
          </a:xfrm>
          <a:prstGeom prst="rect">
            <a:avLst/>
          </a:prstGeom>
        </p:spPr>
      </p:pic>
      <p:pic>
        <p:nvPicPr>
          <p:cNvPr id="150" name="Ligne de connexion" descr="Ligne de connexion"/>
          <p:cNvPicPr>
            <a:picLocks/>
          </p:cNvPicPr>
          <p:nvPr/>
        </p:nvPicPr>
        <p:blipFill>
          <a:blip r:embed="rId4" cstate="print"/>
          <a:stretch>
            <a:fillRect/>
          </a:stretch>
        </p:blipFill>
        <p:spPr>
          <a:xfrm>
            <a:off x="151323" y="8699895"/>
            <a:ext cx="798919" cy="241110"/>
          </a:xfrm>
          <a:prstGeom prst="rect">
            <a:avLst/>
          </a:prstGeom>
        </p:spPr>
      </p:pic>
      <p:pic>
        <p:nvPicPr>
          <p:cNvPr id="152" name="Ligne de connexion" descr="Ligne de connexion"/>
          <p:cNvPicPr>
            <a:picLocks/>
          </p:cNvPicPr>
          <p:nvPr/>
        </p:nvPicPr>
        <p:blipFill>
          <a:blip r:embed="rId5" cstate="print"/>
          <a:stretch>
            <a:fillRect/>
          </a:stretch>
        </p:blipFill>
        <p:spPr>
          <a:xfrm>
            <a:off x="1240805" y="8686166"/>
            <a:ext cx="425611" cy="268569"/>
          </a:xfrm>
          <a:prstGeom prst="rect">
            <a:avLst/>
          </a:prstGeom>
        </p:spPr>
      </p:pic>
      <p:pic>
        <p:nvPicPr>
          <p:cNvPr id="132" name="Logo CDTT72 Blanc.pdf" descr="Logo CDTT72 Blanc.pdf"/>
          <p:cNvPicPr>
            <a:picLocks noChangeAspect="1"/>
          </p:cNvPicPr>
          <p:nvPr/>
        </p:nvPicPr>
        <p:blipFill>
          <a:blip r:embed="rId6" cstate="print"/>
          <a:stretch>
            <a:fillRect/>
          </a:stretch>
        </p:blipFill>
        <p:spPr>
          <a:xfrm>
            <a:off x="10102800" y="8918160"/>
            <a:ext cx="2383902" cy="835440"/>
          </a:xfrm>
          <a:prstGeom prst="rect">
            <a:avLst/>
          </a:prstGeom>
          <a:ln w="12700">
            <a:miter lim="400000"/>
          </a:ln>
        </p:spPr>
      </p:pic>
      <p:pic>
        <p:nvPicPr>
          <p:cNvPr id="133"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459025" y="716854"/>
            <a:ext cx="626336" cy="623748"/>
          </a:xfrm>
          <a:prstGeom prst="rect">
            <a:avLst/>
          </a:prstGeom>
          <a:ln w="12700">
            <a:miter lim="400000"/>
          </a:ln>
        </p:spPr>
      </p:pic>
      <p:pic>
        <p:nvPicPr>
          <p:cNvPr id="134"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027865" y="1558996"/>
            <a:ext cx="626336" cy="623748"/>
          </a:xfrm>
          <a:prstGeom prst="rect">
            <a:avLst/>
          </a:prstGeom>
          <a:ln w="12700">
            <a:miter lim="400000"/>
          </a:ln>
        </p:spPr>
      </p:pic>
      <p:pic>
        <p:nvPicPr>
          <p:cNvPr id="135"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459025" y="6744319"/>
            <a:ext cx="626336" cy="623748"/>
          </a:xfrm>
          <a:prstGeom prst="rect">
            <a:avLst/>
          </a:prstGeom>
          <a:ln w="12700">
            <a:miter lim="400000"/>
          </a:ln>
        </p:spPr>
      </p:pic>
      <p:pic>
        <p:nvPicPr>
          <p:cNvPr id="136"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413248" y="116172"/>
            <a:ext cx="626336" cy="623747"/>
          </a:xfrm>
          <a:prstGeom prst="rect">
            <a:avLst/>
          </a:prstGeom>
          <a:ln w="12700">
            <a:miter lim="400000"/>
          </a:ln>
        </p:spPr>
      </p:pic>
      <p:grpSp>
        <p:nvGrpSpPr>
          <p:cNvPr id="2" name="Rectangle"/>
          <p:cNvGrpSpPr/>
          <p:nvPr/>
        </p:nvGrpSpPr>
        <p:grpSpPr>
          <a:xfrm rot="21360000">
            <a:off x="4316821" y="203458"/>
            <a:ext cx="5887251" cy="1543646"/>
            <a:chOff x="0" y="-1"/>
            <a:chExt cx="9380541" cy="4853318"/>
          </a:xfrm>
        </p:grpSpPr>
        <p:sp>
          <p:nvSpPr>
            <p:cNvPr id="138" name="Rectangle"/>
            <p:cNvSpPr/>
            <p:nvPr/>
          </p:nvSpPr>
          <p:spPr>
            <a:xfrm>
              <a:off x="12700" y="355600"/>
              <a:ext cx="9355141" cy="4383417"/>
            </a:xfrm>
            <a:prstGeom prst="rect">
              <a:avLst/>
            </a:prstGeom>
            <a:solidFill>
              <a:srgbClr val="FF9300"/>
            </a:solidFill>
            <a:ln>
              <a:noFill/>
            </a:ln>
            <a:effectLst/>
          </p:spPr>
          <p:txBody>
            <a:bodyPr wrap="square" lIns="50800" tIns="50800" rIns="50800" bIns="50800" numCol="1" anchor="ctr">
              <a:noAutofit/>
            </a:bodyPr>
            <a:lstStyle/>
            <a:p>
              <a:pPr>
                <a:defRPr>
                  <a:solidFill>
                    <a:srgbClr val="FFFFFF"/>
                  </a:solidFill>
                </a:defRPr>
              </a:pPr>
              <a:endParaRPr/>
            </a:p>
          </p:txBody>
        </p:sp>
        <p:pic>
          <p:nvPicPr>
            <p:cNvPr id="137" name="Rectangle" descr="Rectangle"/>
            <p:cNvPicPr>
              <a:picLocks/>
            </p:cNvPicPr>
            <p:nvPr/>
          </p:nvPicPr>
          <p:blipFill>
            <a:blip r:embed="rId8" cstate="print"/>
            <a:stretch>
              <a:fillRect/>
            </a:stretch>
          </p:blipFill>
          <p:spPr>
            <a:xfrm>
              <a:off x="0" y="-1"/>
              <a:ext cx="9380541" cy="4853318"/>
            </a:xfrm>
            <a:prstGeom prst="rect">
              <a:avLst/>
            </a:prstGeom>
            <a:effectLst/>
          </p:spPr>
        </p:pic>
      </p:grpSp>
      <p:pic>
        <p:nvPicPr>
          <p:cNvPr id="141" name="Logo CDTT72 Blanc.pdf" descr="Logo CDTT72 Blanc.pdf"/>
          <p:cNvPicPr>
            <a:picLocks noChangeAspect="1"/>
          </p:cNvPicPr>
          <p:nvPr/>
        </p:nvPicPr>
        <p:blipFill>
          <a:blip r:embed="rId6" cstate="print"/>
          <a:srcRect l="7048" t="1406"/>
          <a:stretch>
            <a:fillRect/>
          </a:stretch>
        </p:blipFill>
        <p:spPr>
          <a:xfrm rot="21360000">
            <a:off x="4386317" y="189252"/>
            <a:ext cx="5476941" cy="1457275"/>
          </a:xfrm>
          <a:prstGeom prst="rect">
            <a:avLst/>
          </a:prstGeom>
          <a:ln w="12700">
            <a:miter lim="400000"/>
          </a:ln>
        </p:spPr>
      </p:pic>
      <p:pic>
        <p:nvPicPr>
          <p:cNvPr id="142" name="Image" descr="Image"/>
          <p:cNvPicPr>
            <a:picLocks noChangeAspect="1"/>
          </p:cNvPicPr>
          <p:nvPr/>
        </p:nvPicPr>
        <p:blipFill>
          <a:blip r:embed="rId9" cstate="print"/>
          <a:stretch>
            <a:fillRect/>
          </a:stretch>
        </p:blipFill>
        <p:spPr>
          <a:xfrm>
            <a:off x="1605856" y="9032730"/>
            <a:ext cx="1114575" cy="720870"/>
          </a:xfrm>
          <a:prstGeom prst="rect">
            <a:avLst/>
          </a:prstGeom>
          <a:ln w="12700">
            <a:miter lim="400000"/>
          </a:ln>
        </p:spPr>
      </p:pic>
      <p:pic>
        <p:nvPicPr>
          <p:cNvPr id="143" name="Image" descr="Image"/>
          <p:cNvPicPr>
            <a:picLocks noChangeAspect="1"/>
          </p:cNvPicPr>
          <p:nvPr/>
        </p:nvPicPr>
        <p:blipFill>
          <a:blip r:embed="rId10" cstate="print"/>
          <a:stretch>
            <a:fillRect/>
          </a:stretch>
        </p:blipFill>
        <p:spPr>
          <a:xfrm>
            <a:off x="2974008" y="9032730"/>
            <a:ext cx="1003673" cy="720870"/>
          </a:xfrm>
          <a:prstGeom prst="rect">
            <a:avLst/>
          </a:prstGeom>
          <a:ln w="12700">
            <a:miter lim="400000"/>
          </a:ln>
        </p:spPr>
      </p:pic>
      <p:pic>
        <p:nvPicPr>
          <p:cNvPr id="144" name="Image" descr="Image"/>
          <p:cNvPicPr>
            <a:picLocks noChangeAspect="1"/>
          </p:cNvPicPr>
          <p:nvPr/>
        </p:nvPicPr>
        <p:blipFill>
          <a:blip r:embed="rId11" cstate="print"/>
          <a:stretch>
            <a:fillRect/>
          </a:stretch>
        </p:blipFill>
        <p:spPr>
          <a:xfrm>
            <a:off x="4054128" y="8954685"/>
            <a:ext cx="798915" cy="798915"/>
          </a:xfrm>
          <a:prstGeom prst="rect">
            <a:avLst/>
          </a:prstGeom>
          <a:ln w="12700">
            <a:miter lim="400000"/>
          </a:ln>
        </p:spPr>
      </p:pic>
      <p:pic>
        <p:nvPicPr>
          <p:cNvPr id="145" name="Image" descr="Image"/>
          <p:cNvPicPr>
            <a:picLocks noChangeAspect="1"/>
          </p:cNvPicPr>
          <p:nvPr/>
        </p:nvPicPr>
        <p:blipFill>
          <a:blip r:embed="rId12" cstate="print"/>
          <a:stretch>
            <a:fillRect/>
          </a:stretch>
        </p:blipFill>
        <p:spPr>
          <a:xfrm>
            <a:off x="5206256" y="8918160"/>
            <a:ext cx="1983633" cy="835440"/>
          </a:xfrm>
          <a:prstGeom prst="rect">
            <a:avLst/>
          </a:prstGeom>
          <a:ln w="12700">
            <a:miter lim="400000"/>
          </a:ln>
        </p:spPr>
      </p:pic>
      <p:pic>
        <p:nvPicPr>
          <p:cNvPr id="146" name="Image" descr="Image"/>
          <p:cNvPicPr>
            <a:picLocks noChangeAspect="1"/>
          </p:cNvPicPr>
          <p:nvPr/>
        </p:nvPicPr>
        <p:blipFill>
          <a:blip r:embed="rId13" cstate="print"/>
          <a:srcRect t="20390" b="20390"/>
          <a:stretch>
            <a:fillRect/>
          </a:stretch>
        </p:blipFill>
        <p:spPr>
          <a:xfrm>
            <a:off x="7438504" y="8887103"/>
            <a:ext cx="1463214" cy="866497"/>
          </a:xfrm>
          <a:prstGeom prst="rect">
            <a:avLst/>
          </a:prstGeom>
          <a:ln w="12700">
            <a:miter lim="400000"/>
          </a:ln>
        </p:spPr>
      </p:pic>
      <p:pic>
        <p:nvPicPr>
          <p:cNvPr id="147" name="Image" descr="Image"/>
          <p:cNvPicPr>
            <a:picLocks noChangeAspect="1"/>
          </p:cNvPicPr>
          <p:nvPr/>
        </p:nvPicPr>
        <p:blipFill>
          <a:blip r:embed="rId14" cstate="print"/>
          <a:stretch>
            <a:fillRect/>
          </a:stretch>
        </p:blipFill>
        <p:spPr>
          <a:xfrm>
            <a:off x="9094688" y="8870325"/>
            <a:ext cx="883275" cy="883275"/>
          </a:xfrm>
          <a:prstGeom prst="rect">
            <a:avLst/>
          </a:prstGeom>
          <a:ln w="12700">
            <a:miter lim="400000"/>
          </a:ln>
        </p:spPr>
      </p:pic>
      <p:sp>
        <p:nvSpPr>
          <p:cNvPr id="24" name="ZoneTexte 23"/>
          <p:cNvSpPr txBox="1"/>
          <p:nvPr/>
        </p:nvSpPr>
        <p:spPr>
          <a:xfrm>
            <a:off x="0" y="1708448"/>
            <a:ext cx="13004800" cy="7135685"/>
          </a:xfrm>
          <a:prstGeom prst="rect">
            <a:avLst/>
          </a:prstGeom>
          <a:solidFill>
            <a:schemeClr val="bg2">
              <a:lumMod val="60000"/>
              <a:lumOff val="4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endParaRPr lang="fr-FR" sz="4000" b="1" dirty="0">
              <a:solidFill>
                <a:srgbClr val="FF0000"/>
              </a:solidFill>
              <a:effectLst>
                <a:outerShdw blurRad="38100" dist="38100" dir="2700000" algn="tl">
                  <a:srgbClr val="000000">
                    <a:alpha val="43137"/>
                  </a:srgbClr>
                </a:outerShdw>
              </a:effectLst>
            </a:endParaRPr>
          </a:p>
          <a:p>
            <a:endParaRPr lang="fr-FR" sz="4000" b="1" dirty="0">
              <a:solidFill>
                <a:srgbClr val="FF0000"/>
              </a:solidFill>
              <a:effectLst>
                <a:outerShdw blurRad="38100" dist="38100" dir="2700000" algn="tl">
                  <a:srgbClr val="000000">
                    <a:alpha val="43137"/>
                  </a:srgbClr>
                </a:outerShdw>
              </a:effectLst>
            </a:endParaRPr>
          </a:p>
          <a:p>
            <a:endParaRPr lang="fr-FR" sz="4000" b="1" dirty="0">
              <a:solidFill>
                <a:srgbClr val="FF0000"/>
              </a:solidFill>
              <a:effectLst>
                <a:outerShdw blurRad="38100" dist="38100" dir="2700000" algn="tl">
                  <a:srgbClr val="000000">
                    <a:alpha val="43137"/>
                  </a:srgbClr>
                </a:outerShdw>
              </a:effectLst>
            </a:endParaRPr>
          </a:p>
          <a:p>
            <a:endParaRPr lang="fr-FR" sz="4000" b="1" dirty="0">
              <a:solidFill>
                <a:srgbClr val="FF0000"/>
              </a:solidFill>
              <a:effectLst>
                <a:outerShdw blurRad="38100" dist="38100" dir="2700000" algn="tl">
                  <a:srgbClr val="000000">
                    <a:alpha val="43137"/>
                  </a:srgbClr>
                </a:outerShdw>
              </a:effectLst>
            </a:endParaRPr>
          </a:p>
          <a:p>
            <a:pPr algn="l"/>
            <a:endParaRPr lang="fr-FR" sz="2800" b="1" dirty="0">
              <a:solidFill>
                <a:schemeClr val="tx1"/>
              </a:solidFill>
            </a:endParaRPr>
          </a:p>
          <a:p>
            <a:pPr algn="l"/>
            <a:endParaRPr lang="fr-FR" sz="2800" b="1" dirty="0">
              <a:solidFill>
                <a:srgbClr val="FF0000"/>
              </a:solidFill>
            </a:endParaRPr>
          </a:p>
          <a:p>
            <a:endParaRPr lang="fr-FR" b="1" dirty="0">
              <a:solidFill>
                <a:srgbClr val="FF0000"/>
              </a:solidFill>
            </a:endParaRPr>
          </a:p>
          <a:p>
            <a:endParaRPr lang="fr-FR" b="1" dirty="0">
              <a:solidFill>
                <a:srgbClr val="FF0000"/>
              </a:solidFill>
            </a:endParaRPr>
          </a:p>
          <a:p>
            <a:endParaRPr lang="fr-FR" b="1" dirty="0">
              <a:solidFill>
                <a:srgbClr val="FF0000"/>
              </a:solidFill>
            </a:endParaRPr>
          </a:p>
          <a:p>
            <a:endParaRPr lang="fr-FR" b="1" dirty="0">
              <a:solidFill>
                <a:srgbClr val="FF0000"/>
              </a:solidFill>
            </a:endParaRPr>
          </a:p>
          <a:p>
            <a:endParaRPr lang="fr-FR" b="1" dirty="0">
              <a:solidFill>
                <a:srgbClr val="FF0000"/>
              </a:solidFill>
            </a:endParaRPr>
          </a:p>
          <a:p>
            <a:endParaRPr lang="fr-FR" b="1" dirty="0">
              <a:solidFill>
                <a:srgbClr val="FF0000"/>
              </a:solidFill>
            </a:endParaRPr>
          </a:p>
          <a:p>
            <a:endParaRPr lang="fr-FR" b="1" dirty="0">
              <a:solidFill>
                <a:srgbClr val="FF0000"/>
              </a:solidFill>
            </a:endParaRPr>
          </a:p>
          <a:p>
            <a:r>
              <a:rPr lang="fr-FR" b="1" dirty="0">
                <a:solidFill>
                  <a:srgbClr val="FF0000"/>
                </a:solidFill>
              </a:rPr>
              <a:t>Infos Ligue</a:t>
            </a:r>
          </a:p>
          <a:p>
            <a:pPr algn="l"/>
            <a:r>
              <a:rPr lang="fr-FR" sz="2400" b="1" dirty="0">
                <a:solidFill>
                  <a:srgbClr val="FF0000"/>
                </a:solidFill>
              </a:rPr>
              <a:t>► </a:t>
            </a:r>
            <a:r>
              <a:rPr lang="fr-FR" sz="2400" dirty="0">
                <a:solidFill>
                  <a:schemeClr val="tx1"/>
                </a:solidFill>
                <a:latin typeface="Arial" pitchFamily="34" charset="0"/>
                <a:cs typeface="Arial" pitchFamily="34" charset="0"/>
              </a:rPr>
              <a:t>Réunion en Visio conférence le jeudi 04 juin  à 18h30 entre la ligue et les présidents de comité pour un point d’actualités sur dé confinement </a:t>
            </a:r>
          </a:p>
          <a:p>
            <a:pPr algn="l"/>
            <a:r>
              <a:rPr lang="fr-FR" sz="2400" dirty="0">
                <a:solidFill>
                  <a:srgbClr val="FF0000"/>
                </a:solidFill>
                <a:latin typeface="Arial" pitchFamily="34" charset="0"/>
                <a:cs typeface="Arial" pitchFamily="34" charset="0"/>
              </a:rPr>
              <a:t>►</a:t>
            </a:r>
            <a:r>
              <a:rPr lang="fr-FR" sz="2400" dirty="0">
                <a:solidFill>
                  <a:schemeClr val="tx1"/>
                </a:solidFill>
                <a:latin typeface="Arial" pitchFamily="34" charset="0"/>
                <a:cs typeface="Arial" pitchFamily="34" charset="0"/>
              </a:rPr>
              <a:t> La réunion du groupe pilotage du développement avec la ligue aura lieu le mercredi 10 juin à 18h30 en Visio conférence </a:t>
            </a:r>
          </a:p>
          <a:p>
            <a:pPr algn="l"/>
            <a:r>
              <a:rPr lang="fr-FR" sz="2400" dirty="0">
                <a:solidFill>
                  <a:schemeClr val="tx1"/>
                </a:solidFill>
                <a:latin typeface="Arial" pitchFamily="34" charset="0"/>
                <a:cs typeface="Arial" pitchFamily="34" charset="0"/>
              </a:rPr>
              <a:t>Ordre du jour :</a:t>
            </a:r>
          </a:p>
          <a:p>
            <a:pPr algn="l"/>
            <a:r>
              <a:rPr lang="fr-FR" sz="2400" dirty="0">
                <a:solidFill>
                  <a:schemeClr val="tx1"/>
                </a:solidFill>
                <a:latin typeface="Arial" pitchFamily="34" charset="0"/>
                <a:cs typeface="Arial" pitchFamily="34" charset="0"/>
              </a:rPr>
              <a:t>-Etude de la demande de PEC ( plan emploi club ) du GE ( Groupement d’employeur  TT 53</a:t>
            </a:r>
          </a:p>
          <a:p>
            <a:pPr algn="l"/>
            <a:r>
              <a:rPr lang="fr-FR" sz="2400" dirty="0">
                <a:solidFill>
                  <a:schemeClr val="tx1"/>
                </a:solidFill>
                <a:latin typeface="Arial" pitchFamily="34" charset="0"/>
                <a:cs typeface="Arial" pitchFamily="34" charset="0"/>
              </a:rPr>
              <a:t>-Points sur les échanges avec les clubs pendant la période </a:t>
            </a:r>
          </a:p>
          <a:p>
            <a:pPr algn="l"/>
            <a:r>
              <a:rPr lang="fr-FR" sz="2400" dirty="0">
                <a:solidFill>
                  <a:schemeClr val="tx1"/>
                </a:solidFill>
                <a:latin typeface="Arial" pitchFamily="34" charset="0"/>
                <a:cs typeface="Arial" pitchFamily="34" charset="0"/>
              </a:rPr>
              <a:t>-Points sur l’opération licences </a:t>
            </a:r>
          </a:p>
          <a:p>
            <a:pPr algn="l"/>
            <a:r>
              <a:rPr lang="fr-FR" sz="2400" b="1" dirty="0">
                <a:solidFill>
                  <a:srgbClr val="FF0000"/>
                </a:solidFill>
              </a:rPr>
              <a:t>► </a:t>
            </a:r>
            <a:r>
              <a:rPr lang="fr-FR" sz="2400" dirty="0">
                <a:solidFill>
                  <a:schemeClr val="tx1"/>
                </a:solidFill>
                <a:latin typeface="Arial" pitchFamily="34" charset="0"/>
                <a:cs typeface="Arial" pitchFamily="34" charset="0"/>
              </a:rPr>
              <a:t>Réunion commission sportive régionale le 02 ou 03 juillet 2020 en présentielle souhaitable</a:t>
            </a:r>
          </a:p>
          <a:p>
            <a:pPr algn="l"/>
            <a:r>
              <a:rPr lang="fr-FR" sz="2400" b="1" dirty="0">
                <a:solidFill>
                  <a:srgbClr val="FF0000"/>
                </a:solidFill>
              </a:rPr>
              <a:t>► </a:t>
            </a:r>
            <a:r>
              <a:rPr lang="fr-FR" sz="2400" dirty="0">
                <a:solidFill>
                  <a:schemeClr val="tx1"/>
                </a:solidFill>
                <a:latin typeface="Arial" pitchFamily="34" charset="0"/>
                <a:cs typeface="Arial" pitchFamily="34" charset="0"/>
              </a:rPr>
              <a:t>Opération licences offertes</a:t>
            </a:r>
          </a:p>
          <a:p>
            <a:pPr algn="l"/>
            <a:r>
              <a:rPr lang="fr-FR" sz="2400" dirty="0">
                <a:solidFill>
                  <a:schemeClr val="tx1"/>
                </a:solidFill>
                <a:latin typeface="Arial" pitchFamily="34" charset="0"/>
                <a:cs typeface="Arial" pitchFamily="34" charset="0"/>
              </a:rPr>
              <a:t>Depuis le lancement de cette opération au 1</a:t>
            </a:r>
            <a:r>
              <a:rPr lang="fr-FR" sz="2400" baseline="30000" dirty="0">
                <a:solidFill>
                  <a:schemeClr val="tx1"/>
                </a:solidFill>
                <a:latin typeface="Arial" pitchFamily="34" charset="0"/>
                <a:cs typeface="Arial" pitchFamily="34" charset="0"/>
              </a:rPr>
              <a:t>er</a:t>
            </a:r>
            <a:r>
              <a:rPr lang="fr-FR" sz="2400" dirty="0">
                <a:solidFill>
                  <a:schemeClr val="tx1"/>
                </a:solidFill>
                <a:latin typeface="Arial" pitchFamily="34" charset="0"/>
                <a:cs typeface="Arial" pitchFamily="34" charset="0"/>
              </a:rPr>
              <a:t> Mars  105 créations de nouvelles licences promotionnelles  ont été enregistrées dont  34 en Sarthe  </a:t>
            </a:r>
            <a:endParaRPr lang="fr-FR" sz="2200" dirty="0">
              <a:latin typeface="Arial" pitchFamily="34" charset="0"/>
              <a:cs typeface="Arial" pitchFamily="34" charset="0"/>
            </a:endParaRPr>
          </a:p>
          <a:p>
            <a:pPr algn="l"/>
            <a:r>
              <a:rPr lang="fr-FR" sz="2400" b="1" dirty="0">
                <a:solidFill>
                  <a:srgbClr val="FF0000"/>
                </a:solidFill>
              </a:rPr>
              <a:t>► </a:t>
            </a:r>
            <a:r>
              <a:rPr lang="fr-FR" sz="2400" dirty="0">
                <a:solidFill>
                  <a:schemeClr val="tx1"/>
                </a:solidFill>
              </a:rPr>
              <a:t>ANS </a:t>
            </a:r>
          </a:p>
          <a:p>
            <a:pPr algn="l"/>
            <a:r>
              <a:rPr lang="fr-FR" sz="2400" dirty="0">
                <a:solidFill>
                  <a:schemeClr val="tx1"/>
                </a:solidFill>
              </a:rPr>
              <a:t>-Dossier emploi sur 100 dossiers  60 sont acceptés et 40 refusés </a:t>
            </a:r>
          </a:p>
          <a:p>
            <a:pPr algn="l"/>
            <a:r>
              <a:rPr lang="fr-FR" sz="2400" dirty="0">
                <a:solidFill>
                  <a:schemeClr val="tx1"/>
                </a:solidFill>
              </a:rPr>
              <a:t>- Dossiers remontés commission fédérale le 12 juin </a:t>
            </a:r>
          </a:p>
          <a:p>
            <a:pPr algn="l"/>
            <a:r>
              <a:rPr lang="fr-FR" sz="2400" b="1" dirty="0">
                <a:solidFill>
                  <a:srgbClr val="FF0000"/>
                </a:solidFill>
              </a:rPr>
              <a:t>► </a:t>
            </a:r>
            <a:r>
              <a:rPr lang="fr-FR" sz="2400" dirty="0">
                <a:solidFill>
                  <a:schemeClr val="tx1"/>
                </a:solidFill>
                <a:latin typeface="Arial" pitchFamily="34" charset="0"/>
                <a:cs typeface="Arial" pitchFamily="34" charset="0"/>
              </a:rPr>
              <a:t>Le pôle espoir  de Nantes a repris ses entrainements </a:t>
            </a:r>
          </a:p>
          <a:p>
            <a:pPr algn="l"/>
            <a:r>
              <a:rPr lang="fr-FR" sz="2400" b="1" dirty="0">
                <a:solidFill>
                  <a:srgbClr val="FF0000"/>
                </a:solidFill>
              </a:rPr>
              <a:t>► </a:t>
            </a:r>
            <a:r>
              <a:rPr lang="fr-FR" sz="2400" dirty="0">
                <a:solidFill>
                  <a:schemeClr val="tx1"/>
                </a:solidFill>
                <a:latin typeface="Arial" pitchFamily="34" charset="0"/>
                <a:cs typeface="Arial" pitchFamily="34" charset="0"/>
              </a:rPr>
              <a:t>26 juin AG du CROS en Visio conférence </a:t>
            </a:r>
          </a:p>
          <a:p>
            <a:pPr algn="l">
              <a:buFontTx/>
              <a:buChar char="-"/>
            </a:pPr>
            <a:endParaRPr lang="fr-FR" sz="2400" dirty="0">
              <a:solidFill>
                <a:schemeClr val="tx1"/>
              </a:solidFill>
              <a:latin typeface="Arial" pitchFamily="34" charset="0"/>
              <a:cs typeface="Arial" pitchFamily="34" charset="0"/>
            </a:endParaRPr>
          </a:p>
          <a:p>
            <a:pPr algn="l"/>
            <a:endParaRPr lang="fr-FR" b="1" dirty="0">
              <a:solidFill>
                <a:srgbClr val="FF0000"/>
              </a:solidFill>
            </a:endParaRPr>
          </a:p>
          <a:p>
            <a:pPr algn="l"/>
            <a:endParaRPr lang="fr-FR" sz="2400" dirty="0">
              <a:solidFill>
                <a:schemeClr val="tx1"/>
              </a:solidFill>
              <a:latin typeface="Arial" pitchFamily="34" charset="0"/>
              <a:cs typeface="Arial" pitchFamily="34" charset="0"/>
            </a:endParaRPr>
          </a:p>
          <a:p>
            <a:pPr algn="l"/>
            <a:endParaRPr lang="fr-FR" sz="2400" dirty="0">
              <a:solidFill>
                <a:schemeClr val="tx1"/>
              </a:solidFill>
              <a:latin typeface="Arial" pitchFamily="34" charset="0"/>
              <a:cs typeface="Arial" pitchFamily="34" charset="0"/>
            </a:endParaRPr>
          </a:p>
          <a:p>
            <a:pPr algn="l"/>
            <a:endParaRPr lang="fr-FR" sz="2400" dirty="0"/>
          </a:p>
          <a:p>
            <a:pPr algn="l"/>
            <a:endParaRPr lang="fr-FR" sz="2400" dirty="0">
              <a:solidFill>
                <a:schemeClr val="tx1"/>
              </a:solidFill>
              <a:latin typeface="Arial" pitchFamily="34" charset="0"/>
              <a:cs typeface="Arial" pitchFamily="34" charset="0"/>
            </a:endParaRPr>
          </a:p>
          <a:p>
            <a:pPr algn="l"/>
            <a:r>
              <a:rPr lang="fr-FR" sz="2400" dirty="0">
                <a:latin typeface="Arial" pitchFamily="34" charset="0"/>
                <a:cs typeface="Arial" pitchFamily="34" charset="0"/>
              </a:rPr>
              <a:t> </a:t>
            </a:r>
            <a:endParaRPr lang="fr-FR" sz="2800" b="1" dirty="0"/>
          </a:p>
          <a:p>
            <a:pPr algn="l"/>
            <a:endParaRPr lang="fr-FR" sz="2800" dirty="0">
              <a:solidFill>
                <a:schemeClr val="tx1"/>
              </a:solidFill>
            </a:endParaRPr>
          </a:p>
          <a:p>
            <a:pPr algn="l"/>
            <a:endParaRPr lang="fr-FR" sz="2800" dirty="0">
              <a:solidFill>
                <a:schemeClr val="tx1"/>
              </a:solidFill>
              <a:latin typeface="Arial" pitchFamily="34" charset="0"/>
              <a:cs typeface="Arial" pitchFamily="34" charset="0"/>
            </a:endParaRPr>
          </a:p>
          <a:p>
            <a:pPr algn="l"/>
            <a:endParaRPr lang="fr-FR" sz="2800" dirty="0">
              <a:solidFill>
                <a:schemeClr val="tx1"/>
              </a:solidFill>
              <a:latin typeface="Arial" pitchFamily="34" charset="0"/>
              <a:cs typeface="Arial" pitchFamily="34" charset="0"/>
            </a:endParaRPr>
          </a:p>
          <a:p>
            <a:pPr algn="l"/>
            <a:endParaRPr lang="fr-FR" sz="2800" dirty="0">
              <a:solidFill>
                <a:schemeClr val="tx1"/>
              </a:solidFill>
              <a:latin typeface="Arial" pitchFamily="34" charset="0"/>
              <a:cs typeface="Arial" pitchFamily="34" charset="0"/>
            </a:endParaRPr>
          </a:p>
          <a:p>
            <a:pPr algn="l"/>
            <a:r>
              <a:rPr lang="fr-FR" sz="3200" dirty="0">
                <a:solidFill>
                  <a:schemeClr val="tx1"/>
                </a:solidFill>
                <a:latin typeface="Arial" pitchFamily="34" charset="0"/>
                <a:cs typeface="Arial" pitchFamily="34" charset="0"/>
              </a:rPr>
              <a:t> </a:t>
            </a:r>
          </a:p>
          <a:p>
            <a:pPr algn="l"/>
            <a:endParaRPr kumimoji="0" lang="fr-FR" sz="3000" b="1" i="0" u="none" strike="noStrike" cap="none" spc="0" normalizeH="0" baseline="0" dirty="0">
              <a:ln>
                <a:noFill/>
              </a:ln>
              <a:solidFill>
                <a:srgbClr val="FF0000"/>
              </a:solidFill>
              <a:effectLst/>
              <a:uFillTx/>
              <a:latin typeface="Arial Black"/>
              <a:ea typeface="+mn-ea"/>
              <a:cs typeface="+mn-cs"/>
              <a:sym typeface="Helvetica Neue Light"/>
            </a:endParaRPr>
          </a:p>
          <a:p>
            <a:pPr algn="l"/>
            <a:endParaRPr lang="fr-FR" sz="3000" b="1" dirty="0">
              <a:solidFill>
                <a:srgbClr val="FF0000"/>
              </a:solidFill>
              <a:latin typeface="Arial Black"/>
            </a:endParaRPr>
          </a:p>
          <a:p>
            <a:pPr algn="l"/>
            <a:endParaRPr kumimoji="0" lang="fr-FR" sz="3000" b="1" i="0" u="none" strike="noStrike" cap="none" spc="0" normalizeH="0" baseline="0" dirty="0">
              <a:ln>
                <a:noFill/>
              </a:ln>
              <a:solidFill>
                <a:srgbClr val="FF0000"/>
              </a:solidFill>
              <a:effectLst/>
              <a:uFillTx/>
              <a:latin typeface="Arial Black"/>
              <a:ea typeface="+mn-ea"/>
              <a:cs typeface="+mn-cs"/>
              <a:sym typeface="Helvetica Neue Light"/>
            </a:endParaRPr>
          </a:p>
          <a:p>
            <a:pPr algn="l"/>
            <a:endParaRPr lang="fr-FR" sz="3000" b="1" dirty="0">
              <a:solidFill>
                <a:srgbClr val="FF0000"/>
              </a:solidFill>
              <a:latin typeface="Arial Black"/>
            </a:endParaRPr>
          </a:p>
          <a:p>
            <a:pPr algn="l"/>
            <a:endParaRPr kumimoji="0" lang="fr-FR" sz="3000" b="0" i="0" u="none" strike="noStrike" cap="none" spc="0" normalizeH="0" baseline="0" dirty="0">
              <a:ln>
                <a:noFill/>
              </a:ln>
              <a:solidFill>
                <a:schemeClr val="tx1"/>
              </a:solidFill>
              <a:effectLst/>
              <a:uFillTx/>
              <a:latin typeface="+mn-lt"/>
              <a:ea typeface="+mn-ea"/>
              <a:cs typeface="+mn-cs"/>
              <a:sym typeface="Helvetica Neue Light"/>
            </a:endParaRPr>
          </a:p>
        </p:txBody>
      </p:sp>
      <p:sp>
        <p:nvSpPr>
          <p:cNvPr id="25" name="ZoneTexte 24"/>
          <p:cNvSpPr txBox="1"/>
          <p:nvPr/>
        </p:nvSpPr>
        <p:spPr>
          <a:xfrm>
            <a:off x="309712" y="274493"/>
            <a:ext cx="3312368" cy="151836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fr-FR" sz="2800" b="1" dirty="0">
                <a:solidFill>
                  <a:schemeClr val="bg1"/>
                </a:solidFill>
              </a:rPr>
              <a:t>CR Visio</a:t>
            </a:r>
          </a:p>
          <a:p>
            <a:r>
              <a:rPr lang="fr-FR" sz="2800" b="1" dirty="0">
                <a:solidFill>
                  <a:schemeClr val="bg1"/>
                </a:solidFill>
              </a:rPr>
              <a:t> du 04 juin 2020</a:t>
            </a:r>
          </a:p>
          <a:p>
            <a:pPr marL="0" marR="0" indent="0" algn="ctr" defTabSz="584200" rtl="0" fontAlgn="auto" latinLnBrk="0" hangingPunct="0">
              <a:lnSpc>
                <a:spcPct val="100000"/>
              </a:lnSpc>
              <a:spcBef>
                <a:spcPts val="0"/>
              </a:spcBef>
              <a:spcAft>
                <a:spcPts val="0"/>
              </a:spcAft>
              <a:buClrTx/>
              <a:buSzTx/>
              <a:buFontTx/>
              <a:buNone/>
              <a:tabLst/>
            </a:pPr>
            <a:endParaRPr kumimoji="0" lang="fr-FR" sz="3600" b="0" i="0" u="none" strike="noStrike" cap="none" spc="0" normalizeH="0" baseline="0" dirty="0">
              <a:ln>
                <a:noFill/>
              </a:ln>
              <a:solidFill>
                <a:srgbClr val="000000"/>
              </a:solidFill>
              <a:effectLst/>
              <a:uFillTx/>
              <a:latin typeface="+mn-lt"/>
              <a:ea typeface="+mn-ea"/>
              <a:cs typeface="+mn-cs"/>
              <a:sym typeface="Helvetica Neue Light"/>
            </a:endParaRP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Rectangle"/>
          <p:cNvSpPr/>
          <p:nvPr/>
        </p:nvSpPr>
        <p:spPr>
          <a:xfrm>
            <a:off x="-88486" y="-76504"/>
            <a:ext cx="13093286" cy="9830104"/>
          </a:xfrm>
          <a:prstGeom prst="rect">
            <a:avLst/>
          </a:prstGeom>
          <a:solidFill>
            <a:srgbClr val="011993"/>
          </a:solidFill>
          <a:ln w="12700">
            <a:miter lim="400000"/>
          </a:ln>
        </p:spPr>
        <p:txBody>
          <a:bodyPr lIns="50800" tIns="50800" rIns="50800" bIns="50800" anchor="ctr"/>
          <a:lstStyle/>
          <a:p>
            <a:pPr>
              <a:defRPr>
                <a:solidFill>
                  <a:srgbClr val="FFFFFF"/>
                </a:solidFill>
              </a:defRPr>
            </a:pPr>
            <a:endParaRPr dirty="0"/>
          </a:p>
        </p:txBody>
      </p:sp>
      <p:pic>
        <p:nvPicPr>
          <p:cNvPr id="128" name="http---g02.s.alicdn.com-kf-HTB1yzhhGXXXXXb8aXXXq6xXFXXXz-50-Pieces-A-Bag-Table-Tennis-Balls.png" descr="http---g02.s.alicdn.com-kf-HTB1yzhhGXXXXXb8aXXXq6xXFXXXz-50-Pieces-A-Bag-Table-Tennis-Balls.png"/>
          <p:cNvPicPr>
            <a:picLocks noChangeAspect="1"/>
          </p:cNvPicPr>
          <p:nvPr/>
        </p:nvPicPr>
        <p:blipFill>
          <a:blip r:embed="rId2" cstate="print"/>
          <a:stretch>
            <a:fillRect/>
          </a:stretch>
        </p:blipFill>
        <p:spPr>
          <a:xfrm>
            <a:off x="903963" y="9006730"/>
            <a:ext cx="437220" cy="435414"/>
          </a:xfrm>
          <a:prstGeom prst="rect">
            <a:avLst/>
          </a:prstGeom>
          <a:ln w="12700">
            <a:miter lim="400000"/>
          </a:ln>
          <a:effectLst>
            <a:outerShdw blurRad="127000" dist="50800" rotWithShape="0">
              <a:srgbClr val="FFFFFF"/>
            </a:outerShdw>
          </a:effectLst>
        </p:spPr>
      </p:pic>
      <p:pic>
        <p:nvPicPr>
          <p:cNvPr id="148" name="Ligne de connexion" descr="Ligne de connexion"/>
          <p:cNvPicPr>
            <a:picLocks/>
          </p:cNvPicPr>
          <p:nvPr/>
        </p:nvPicPr>
        <p:blipFill>
          <a:blip r:embed="rId3" cstate="print"/>
          <a:stretch>
            <a:fillRect/>
          </a:stretch>
        </p:blipFill>
        <p:spPr>
          <a:xfrm>
            <a:off x="1349820" y="8645457"/>
            <a:ext cx="1230028" cy="349992"/>
          </a:xfrm>
          <a:prstGeom prst="rect">
            <a:avLst/>
          </a:prstGeom>
        </p:spPr>
      </p:pic>
      <p:pic>
        <p:nvPicPr>
          <p:cNvPr id="150" name="Ligne de connexion" descr="Ligne de connexion"/>
          <p:cNvPicPr>
            <a:picLocks/>
          </p:cNvPicPr>
          <p:nvPr/>
        </p:nvPicPr>
        <p:blipFill>
          <a:blip r:embed="rId4" cstate="print"/>
          <a:stretch>
            <a:fillRect/>
          </a:stretch>
        </p:blipFill>
        <p:spPr>
          <a:xfrm>
            <a:off x="151323" y="8699895"/>
            <a:ext cx="798919" cy="241110"/>
          </a:xfrm>
          <a:prstGeom prst="rect">
            <a:avLst/>
          </a:prstGeom>
        </p:spPr>
      </p:pic>
      <p:pic>
        <p:nvPicPr>
          <p:cNvPr id="152" name="Ligne de connexion" descr="Ligne de connexion"/>
          <p:cNvPicPr>
            <a:picLocks/>
          </p:cNvPicPr>
          <p:nvPr/>
        </p:nvPicPr>
        <p:blipFill>
          <a:blip r:embed="rId5" cstate="print"/>
          <a:stretch>
            <a:fillRect/>
          </a:stretch>
        </p:blipFill>
        <p:spPr>
          <a:xfrm>
            <a:off x="1240805" y="8686166"/>
            <a:ext cx="425611" cy="268569"/>
          </a:xfrm>
          <a:prstGeom prst="rect">
            <a:avLst/>
          </a:prstGeom>
        </p:spPr>
      </p:pic>
      <p:pic>
        <p:nvPicPr>
          <p:cNvPr id="132" name="Logo CDTT72 Blanc.pdf" descr="Logo CDTT72 Blanc.pdf"/>
          <p:cNvPicPr>
            <a:picLocks noChangeAspect="1"/>
          </p:cNvPicPr>
          <p:nvPr/>
        </p:nvPicPr>
        <p:blipFill>
          <a:blip r:embed="rId6" cstate="print"/>
          <a:stretch>
            <a:fillRect/>
          </a:stretch>
        </p:blipFill>
        <p:spPr>
          <a:xfrm>
            <a:off x="10382649" y="8710531"/>
            <a:ext cx="2383902" cy="835440"/>
          </a:xfrm>
          <a:prstGeom prst="rect">
            <a:avLst/>
          </a:prstGeom>
          <a:ln w="12700">
            <a:miter lim="400000"/>
          </a:ln>
        </p:spPr>
      </p:pic>
      <p:pic>
        <p:nvPicPr>
          <p:cNvPr id="133"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459025" y="716854"/>
            <a:ext cx="626336" cy="623748"/>
          </a:xfrm>
          <a:prstGeom prst="rect">
            <a:avLst/>
          </a:prstGeom>
          <a:ln w="12700">
            <a:miter lim="400000"/>
          </a:ln>
        </p:spPr>
      </p:pic>
      <p:pic>
        <p:nvPicPr>
          <p:cNvPr id="134"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027865" y="1558996"/>
            <a:ext cx="626336" cy="623748"/>
          </a:xfrm>
          <a:prstGeom prst="rect">
            <a:avLst/>
          </a:prstGeom>
          <a:ln w="12700">
            <a:miter lim="400000"/>
          </a:ln>
        </p:spPr>
      </p:pic>
      <p:pic>
        <p:nvPicPr>
          <p:cNvPr id="135"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12459025" y="6744319"/>
            <a:ext cx="626336" cy="623748"/>
          </a:xfrm>
          <a:prstGeom prst="rect">
            <a:avLst/>
          </a:prstGeom>
          <a:ln w="12700">
            <a:miter lim="400000"/>
          </a:ln>
        </p:spPr>
      </p:pic>
      <p:pic>
        <p:nvPicPr>
          <p:cNvPr id="136" name="http---g02.s.alicdn.com-kf-HTB1yzhhGXXXXXb8aXXXq6xXFXXXz-50-Pieces-A-Bag-Table-Tennis-Balls.png" descr="http---g02.s.alicdn.com-kf-HTB1yzhhGXXXXXb8aXXXq6xXFXXXz-50-Pieces-A-Bag-Table-Tennis-Balls.png"/>
          <p:cNvPicPr>
            <a:picLocks noChangeAspect="1"/>
          </p:cNvPicPr>
          <p:nvPr/>
        </p:nvPicPr>
        <p:blipFill>
          <a:blip r:embed="rId7" cstate="print"/>
          <a:stretch>
            <a:fillRect/>
          </a:stretch>
        </p:blipFill>
        <p:spPr>
          <a:xfrm>
            <a:off x="413248" y="116172"/>
            <a:ext cx="626336" cy="623747"/>
          </a:xfrm>
          <a:prstGeom prst="rect">
            <a:avLst/>
          </a:prstGeom>
          <a:ln w="12700">
            <a:miter lim="400000"/>
          </a:ln>
        </p:spPr>
      </p:pic>
      <p:grpSp>
        <p:nvGrpSpPr>
          <p:cNvPr id="2" name="Rectangle"/>
          <p:cNvGrpSpPr/>
          <p:nvPr/>
        </p:nvGrpSpPr>
        <p:grpSpPr>
          <a:xfrm rot="21360000">
            <a:off x="4032075" y="203414"/>
            <a:ext cx="5889326" cy="1637924"/>
            <a:chOff x="12700" y="-455629"/>
            <a:chExt cx="9383848" cy="5194646"/>
          </a:xfrm>
        </p:grpSpPr>
        <p:sp>
          <p:nvSpPr>
            <p:cNvPr id="138" name="Rectangle"/>
            <p:cNvSpPr/>
            <p:nvPr/>
          </p:nvSpPr>
          <p:spPr>
            <a:xfrm>
              <a:off x="12700" y="355600"/>
              <a:ext cx="9355141" cy="4383417"/>
            </a:xfrm>
            <a:prstGeom prst="rect">
              <a:avLst/>
            </a:prstGeom>
            <a:solidFill>
              <a:srgbClr val="FF9300"/>
            </a:solidFill>
            <a:ln>
              <a:noFill/>
            </a:ln>
            <a:effectLst/>
          </p:spPr>
          <p:txBody>
            <a:bodyPr wrap="square" lIns="50800" tIns="50800" rIns="50800" bIns="50800" numCol="1" anchor="ctr">
              <a:noAutofit/>
            </a:bodyPr>
            <a:lstStyle/>
            <a:p>
              <a:pPr>
                <a:defRPr>
                  <a:solidFill>
                    <a:srgbClr val="FFFFFF"/>
                  </a:solidFill>
                </a:defRPr>
              </a:pPr>
              <a:endParaRPr/>
            </a:p>
          </p:txBody>
        </p:sp>
        <p:pic>
          <p:nvPicPr>
            <p:cNvPr id="137" name="Rectangle" descr="Rectangle"/>
            <p:cNvPicPr>
              <a:picLocks/>
            </p:cNvPicPr>
            <p:nvPr/>
          </p:nvPicPr>
          <p:blipFill>
            <a:blip r:embed="rId8" cstate="print"/>
            <a:stretch>
              <a:fillRect/>
            </a:stretch>
          </p:blipFill>
          <p:spPr>
            <a:xfrm>
              <a:off x="16007" y="-455629"/>
              <a:ext cx="9380541" cy="4853318"/>
            </a:xfrm>
            <a:prstGeom prst="rect">
              <a:avLst/>
            </a:prstGeom>
            <a:effectLst/>
          </p:spPr>
        </p:pic>
      </p:grpSp>
      <p:pic>
        <p:nvPicPr>
          <p:cNvPr id="141" name="Logo CDTT72 Blanc.pdf" descr="Logo CDTT72 Blanc.pdf"/>
          <p:cNvPicPr>
            <a:picLocks noChangeAspect="1"/>
          </p:cNvPicPr>
          <p:nvPr/>
        </p:nvPicPr>
        <p:blipFill>
          <a:blip r:embed="rId6" cstate="print"/>
          <a:srcRect l="7048" t="1406"/>
          <a:stretch>
            <a:fillRect/>
          </a:stretch>
        </p:blipFill>
        <p:spPr>
          <a:xfrm rot="21360000">
            <a:off x="4309503" y="469645"/>
            <a:ext cx="5580447" cy="1323124"/>
          </a:xfrm>
          <a:prstGeom prst="rect">
            <a:avLst/>
          </a:prstGeom>
          <a:ln w="12700">
            <a:miter lim="400000"/>
          </a:ln>
        </p:spPr>
      </p:pic>
      <p:pic>
        <p:nvPicPr>
          <p:cNvPr id="142" name="Image" descr="Image"/>
          <p:cNvPicPr>
            <a:picLocks noChangeAspect="1"/>
          </p:cNvPicPr>
          <p:nvPr/>
        </p:nvPicPr>
        <p:blipFill>
          <a:blip r:embed="rId9" cstate="print"/>
          <a:stretch>
            <a:fillRect/>
          </a:stretch>
        </p:blipFill>
        <p:spPr>
          <a:xfrm>
            <a:off x="1749872" y="7757120"/>
            <a:ext cx="1114575" cy="720870"/>
          </a:xfrm>
          <a:prstGeom prst="rect">
            <a:avLst/>
          </a:prstGeom>
          <a:ln w="12700">
            <a:miter lim="400000"/>
          </a:ln>
        </p:spPr>
      </p:pic>
      <p:pic>
        <p:nvPicPr>
          <p:cNvPr id="143" name="Image" descr="Image"/>
          <p:cNvPicPr>
            <a:picLocks noChangeAspect="1"/>
          </p:cNvPicPr>
          <p:nvPr/>
        </p:nvPicPr>
        <p:blipFill>
          <a:blip r:embed="rId10" cstate="print"/>
          <a:stretch>
            <a:fillRect/>
          </a:stretch>
        </p:blipFill>
        <p:spPr>
          <a:xfrm>
            <a:off x="3334048" y="7757120"/>
            <a:ext cx="1003673" cy="720870"/>
          </a:xfrm>
          <a:prstGeom prst="rect">
            <a:avLst/>
          </a:prstGeom>
          <a:ln w="12700">
            <a:miter lim="400000"/>
          </a:ln>
        </p:spPr>
      </p:pic>
      <p:pic>
        <p:nvPicPr>
          <p:cNvPr id="144" name="Image" descr="Image"/>
          <p:cNvPicPr>
            <a:picLocks noChangeAspect="1"/>
          </p:cNvPicPr>
          <p:nvPr/>
        </p:nvPicPr>
        <p:blipFill>
          <a:blip r:embed="rId11" cstate="print"/>
          <a:stretch>
            <a:fillRect/>
          </a:stretch>
        </p:blipFill>
        <p:spPr>
          <a:xfrm>
            <a:off x="4918224" y="7685112"/>
            <a:ext cx="798915" cy="798915"/>
          </a:xfrm>
          <a:prstGeom prst="rect">
            <a:avLst/>
          </a:prstGeom>
          <a:ln w="12700">
            <a:miter lim="400000"/>
          </a:ln>
        </p:spPr>
      </p:pic>
      <p:pic>
        <p:nvPicPr>
          <p:cNvPr id="145" name="Image" descr="Image"/>
          <p:cNvPicPr>
            <a:picLocks noChangeAspect="1"/>
          </p:cNvPicPr>
          <p:nvPr/>
        </p:nvPicPr>
        <p:blipFill>
          <a:blip r:embed="rId12" cstate="print"/>
          <a:stretch>
            <a:fillRect/>
          </a:stretch>
        </p:blipFill>
        <p:spPr>
          <a:xfrm>
            <a:off x="6142360" y="7757120"/>
            <a:ext cx="1983633" cy="835440"/>
          </a:xfrm>
          <a:prstGeom prst="rect">
            <a:avLst/>
          </a:prstGeom>
          <a:ln w="12700">
            <a:miter lim="400000"/>
          </a:ln>
        </p:spPr>
      </p:pic>
      <p:pic>
        <p:nvPicPr>
          <p:cNvPr id="146" name="Image" descr="Image"/>
          <p:cNvPicPr>
            <a:picLocks noChangeAspect="1"/>
          </p:cNvPicPr>
          <p:nvPr/>
        </p:nvPicPr>
        <p:blipFill>
          <a:blip r:embed="rId13" cstate="print"/>
          <a:srcRect t="20390" b="20390"/>
          <a:stretch>
            <a:fillRect/>
          </a:stretch>
        </p:blipFill>
        <p:spPr>
          <a:xfrm>
            <a:off x="8590632" y="7685112"/>
            <a:ext cx="1463214" cy="866497"/>
          </a:xfrm>
          <a:prstGeom prst="rect">
            <a:avLst/>
          </a:prstGeom>
          <a:ln w="12700">
            <a:miter lim="400000"/>
          </a:ln>
        </p:spPr>
      </p:pic>
      <p:pic>
        <p:nvPicPr>
          <p:cNvPr id="147" name="Image" descr="Image"/>
          <p:cNvPicPr>
            <a:picLocks noChangeAspect="1"/>
          </p:cNvPicPr>
          <p:nvPr/>
        </p:nvPicPr>
        <p:blipFill>
          <a:blip r:embed="rId14" cstate="print"/>
          <a:stretch>
            <a:fillRect/>
          </a:stretch>
        </p:blipFill>
        <p:spPr>
          <a:xfrm>
            <a:off x="10534848" y="7613104"/>
            <a:ext cx="883275" cy="883275"/>
          </a:xfrm>
          <a:prstGeom prst="rect">
            <a:avLst/>
          </a:prstGeom>
          <a:ln w="12700">
            <a:miter lim="400000"/>
          </a:ln>
        </p:spPr>
      </p:pic>
      <p:sp>
        <p:nvSpPr>
          <p:cNvPr id="24" name="ZoneTexte 23"/>
          <p:cNvSpPr txBox="1"/>
          <p:nvPr/>
        </p:nvSpPr>
        <p:spPr>
          <a:xfrm>
            <a:off x="0" y="1924472"/>
            <a:ext cx="13004800" cy="5820338"/>
          </a:xfrm>
          <a:prstGeom prst="rect">
            <a:avLst/>
          </a:prstGeom>
          <a:solidFill>
            <a:schemeClr val="bg2">
              <a:lumMod val="60000"/>
              <a:lumOff val="4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fr-FR" sz="4400" dirty="0">
                <a:solidFill>
                  <a:srgbClr val="FF0000"/>
                </a:solidFill>
                <a:effectLst>
                  <a:outerShdw blurRad="38100" dist="38100" dir="2700000" algn="tl">
                    <a:srgbClr val="000000">
                      <a:alpha val="43137"/>
                    </a:srgbClr>
                  </a:outerShdw>
                </a:effectLst>
              </a:rPr>
              <a:t>                     </a:t>
            </a:r>
          </a:p>
          <a:p>
            <a:endParaRPr lang="fr-FR" sz="4400" dirty="0">
              <a:solidFill>
                <a:srgbClr val="FF0000"/>
              </a:solidFill>
              <a:effectLst>
                <a:outerShdw blurRad="38100" dist="38100" dir="2700000" algn="tl">
                  <a:srgbClr val="000000">
                    <a:alpha val="43137"/>
                  </a:srgbClr>
                </a:outerShdw>
              </a:effectLst>
              <a:latin typeface="Arial" pitchFamily="34" charset="0"/>
              <a:cs typeface="Arial" pitchFamily="34" charset="0"/>
            </a:endParaRPr>
          </a:p>
          <a:p>
            <a:endParaRPr lang="fr-FR" sz="4400" dirty="0">
              <a:solidFill>
                <a:srgbClr val="FF0000"/>
              </a:solidFill>
              <a:effectLst>
                <a:outerShdw blurRad="38100" dist="38100" dir="2700000" algn="tl">
                  <a:srgbClr val="000000">
                    <a:alpha val="43137"/>
                  </a:srgbClr>
                </a:outerShdw>
              </a:effectLst>
              <a:latin typeface="Arial" pitchFamily="34" charset="0"/>
              <a:cs typeface="Arial" pitchFamily="34" charset="0"/>
            </a:endParaRPr>
          </a:p>
          <a:p>
            <a:pPr algn="l"/>
            <a:r>
              <a:rPr lang="fr-FR" sz="2800" dirty="0">
                <a:solidFill>
                  <a:schemeClr val="tx1"/>
                </a:solidFill>
                <a:latin typeface="Arial" pitchFamily="34" charset="0"/>
                <a:cs typeface="Arial" pitchFamily="34" charset="0"/>
              </a:rPr>
              <a:t> </a:t>
            </a:r>
          </a:p>
          <a:p>
            <a:pPr algn="l"/>
            <a:r>
              <a:rPr lang="fr-FR" sz="3200" dirty="0">
                <a:solidFill>
                  <a:srgbClr val="FF0000"/>
                </a:solidFill>
              </a:rPr>
              <a:t>                                                     DDCS</a:t>
            </a:r>
            <a:br>
              <a:rPr lang="fr-FR" sz="3200" dirty="0">
                <a:solidFill>
                  <a:srgbClr val="0070C0"/>
                </a:solidFill>
              </a:rPr>
            </a:br>
            <a:r>
              <a:rPr lang="fr-FR" sz="2400" dirty="0">
                <a:solidFill>
                  <a:srgbClr val="FF0000"/>
                </a:solidFill>
                <a:latin typeface="Arial" pitchFamily="34" charset="0"/>
                <a:cs typeface="Arial" pitchFamily="34" charset="0"/>
              </a:rPr>
              <a:t>►</a:t>
            </a:r>
            <a:r>
              <a:rPr lang="fr-FR" sz="2400" dirty="0">
                <a:latin typeface="Arial" pitchFamily="34" charset="0"/>
                <a:cs typeface="Arial" pitchFamily="34" charset="0"/>
              </a:rPr>
              <a:t> Depuis le début de la crise sanitaire, les services de la DRDJSCS des Pays de la Loire, en partenariat avec les délégués départementaux à la vie associative, le Mouvement associatif des Pays de la Loire et le centre de ressources à la vie associative portée par la Ligue de l’enseignement – FAL 44, ont mis en place </a:t>
            </a:r>
            <a:r>
              <a:rPr lang="fr-FR" sz="2400" b="1" dirty="0">
                <a:latin typeface="Arial" pitchFamily="34" charset="0"/>
                <a:cs typeface="Arial" pitchFamily="34" charset="0"/>
              </a:rPr>
              <a:t>un cycle de </a:t>
            </a:r>
            <a:r>
              <a:rPr lang="fr-FR" sz="2400" b="1" dirty="0" err="1">
                <a:latin typeface="Arial" pitchFamily="34" charset="0"/>
                <a:cs typeface="Arial" pitchFamily="34" charset="0"/>
              </a:rPr>
              <a:t>webinaires</a:t>
            </a:r>
            <a:r>
              <a:rPr lang="fr-FR" sz="2400" dirty="0">
                <a:latin typeface="Arial" pitchFamily="34" charset="0"/>
                <a:cs typeface="Arial" pitchFamily="34" charset="0"/>
              </a:rPr>
              <a:t> </a:t>
            </a:r>
            <a:r>
              <a:rPr lang="fr-FR" sz="2400" b="1" dirty="0">
                <a:latin typeface="Arial" pitchFamily="34" charset="0"/>
                <a:cs typeface="Arial" pitchFamily="34" charset="0"/>
              </a:rPr>
              <a:t>hebdomadaires dédiés aux accompagnateurs des associations</a:t>
            </a:r>
            <a:r>
              <a:rPr lang="fr-FR" sz="2400" dirty="0">
                <a:latin typeface="Arial" pitchFamily="34" charset="0"/>
                <a:cs typeface="Arial" pitchFamily="34" charset="0"/>
              </a:rPr>
              <a:t> de la région.</a:t>
            </a:r>
          </a:p>
          <a:p>
            <a:pPr algn="l"/>
            <a:r>
              <a:rPr lang="fr-FR" sz="2400" dirty="0">
                <a:latin typeface="Arial" pitchFamily="34" charset="0"/>
                <a:cs typeface="Arial" pitchFamily="34" charset="0"/>
              </a:rPr>
              <a:t> </a:t>
            </a:r>
          </a:p>
          <a:p>
            <a:pPr algn="l"/>
            <a:r>
              <a:rPr lang="fr-FR" sz="2400" dirty="0">
                <a:latin typeface="Arial" pitchFamily="34" charset="0"/>
                <a:cs typeface="Arial" pitchFamily="34" charset="0"/>
              </a:rPr>
              <a:t>Les prochains </a:t>
            </a:r>
            <a:r>
              <a:rPr lang="fr-FR" sz="2400" dirty="0" err="1">
                <a:latin typeface="Arial" pitchFamily="34" charset="0"/>
                <a:cs typeface="Arial" pitchFamily="34" charset="0"/>
              </a:rPr>
              <a:t>webinaires</a:t>
            </a:r>
            <a:r>
              <a:rPr lang="fr-FR" sz="2400" dirty="0">
                <a:latin typeface="Arial" pitchFamily="34" charset="0"/>
                <a:cs typeface="Arial" pitchFamily="34" charset="0"/>
              </a:rPr>
              <a:t> auront lieu:</a:t>
            </a:r>
          </a:p>
          <a:p>
            <a:pPr algn="l"/>
            <a:r>
              <a:rPr lang="fr-FR" sz="2400" dirty="0">
                <a:latin typeface="Arial" pitchFamily="34" charset="0"/>
                <a:cs typeface="Arial" pitchFamily="34" charset="0"/>
              </a:rPr>
              <a:t>le mardi 26 mai à 11h sur la reprise des activités associatives et leurs conditions</a:t>
            </a:r>
          </a:p>
          <a:p>
            <a:pPr algn="l"/>
            <a:r>
              <a:rPr lang="fr-FR" sz="2400" dirty="0">
                <a:latin typeface="Arial" pitchFamily="34" charset="0"/>
                <a:cs typeface="Arial" pitchFamily="34" charset="0"/>
              </a:rPr>
              <a:t>le mardi 9 juin à 14h sur l'organisation des instances de gouvernance à distance (bureau, CA, AG) et le maintien du fonctionnement démocratique</a:t>
            </a:r>
          </a:p>
          <a:p>
            <a:pPr algn="l"/>
            <a:r>
              <a:rPr lang="fr-FR" sz="2400" dirty="0">
                <a:latin typeface="Arial" pitchFamily="34" charset="0"/>
                <a:cs typeface="Arial" pitchFamily="34" charset="0"/>
              </a:rPr>
              <a:t>Vous pouvez vous inscrire via le lien suivant: </a:t>
            </a:r>
            <a:r>
              <a:rPr lang="fr-FR" sz="2400" dirty="0">
                <a:latin typeface="Arial" pitchFamily="34" charset="0"/>
                <a:cs typeface="Arial" pitchFamily="34" charset="0"/>
                <a:hlinkClick r:id="rId15"/>
              </a:rPr>
              <a:t>https://forms.gle/AFzrrVR28JALci6x6</a:t>
            </a:r>
            <a:endParaRPr lang="fr-FR" sz="2400" dirty="0">
              <a:latin typeface="Arial" pitchFamily="34" charset="0"/>
              <a:cs typeface="Arial" pitchFamily="34" charset="0"/>
            </a:endParaRPr>
          </a:p>
          <a:p>
            <a:pPr algn="l"/>
            <a:r>
              <a:rPr lang="fr-FR" sz="2400" dirty="0">
                <a:latin typeface="Arial" pitchFamily="34" charset="0"/>
                <a:cs typeface="Arial" pitchFamily="34" charset="0"/>
              </a:rPr>
              <a:t>Vous pouvez aussi consulter les contenus des </a:t>
            </a:r>
            <a:r>
              <a:rPr lang="fr-FR" sz="2400" dirty="0" err="1">
                <a:latin typeface="Arial" pitchFamily="34" charset="0"/>
                <a:cs typeface="Arial" pitchFamily="34" charset="0"/>
              </a:rPr>
              <a:t>webinaires</a:t>
            </a:r>
            <a:r>
              <a:rPr lang="fr-FR" sz="2400" dirty="0">
                <a:latin typeface="Arial" pitchFamily="34" charset="0"/>
                <a:cs typeface="Arial" pitchFamily="34" charset="0"/>
              </a:rPr>
              <a:t> passés sur: </a:t>
            </a:r>
            <a:r>
              <a:rPr lang="fr-FR" sz="2400" dirty="0">
                <a:latin typeface="Arial" pitchFamily="34" charset="0"/>
                <a:cs typeface="Arial" pitchFamily="34" charset="0"/>
                <a:hlinkClick r:id="rId16"/>
              </a:rPr>
              <a:t>http://pays-de-la-loire.drdjscs.gouv.fr/spip.php?article1036</a:t>
            </a:r>
            <a:endParaRPr lang="fr-FR" sz="2400" dirty="0">
              <a:latin typeface="Arial" pitchFamily="34" charset="0"/>
              <a:cs typeface="Arial" pitchFamily="34" charset="0"/>
            </a:endParaRPr>
          </a:p>
          <a:p>
            <a:endParaRPr lang="fr-FR" sz="3200" dirty="0"/>
          </a:p>
          <a:p>
            <a:pPr algn="l"/>
            <a:r>
              <a:rPr lang="fr-FR" sz="3200" dirty="0">
                <a:solidFill>
                  <a:srgbClr val="0070C0"/>
                </a:solidFill>
                <a:latin typeface="Arial Black"/>
              </a:rPr>
              <a:t> </a:t>
            </a:r>
            <a:br>
              <a:rPr lang="fr-FR" sz="2800" b="1" dirty="0">
                <a:solidFill>
                  <a:srgbClr val="0070C0"/>
                </a:solidFill>
              </a:rPr>
            </a:br>
            <a:br>
              <a:rPr lang="fr-FR" sz="3200" b="1" dirty="0">
                <a:solidFill>
                  <a:srgbClr val="0070C0"/>
                </a:solidFill>
              </a:rPr>
            </a:br>
            <a:endParaRPr kumimoji="0" lang="fr-FR" sz="3200" b="0" i="0" u="none" strike="noStrike" cap="none" spc="0" normalizeH="0" baseline="0" dirty="0">
              <a:ln>
                <a:noFill/>
              </a:ln>
              <a:solidFill>
                <a:schemeClr val="tx1"/>
              </a:solidFill>
              <a:effectLst/>
              <a:uFillTx/>
              <a:latin typeface="+mn-lt"/>
              <a:ea typeface="+mn-ea"/>
              <a:cs typeface="+mn-cs"/>
              <a:sym typeface="Helvetica Neue Light"/>
            </a:endParaRPr>
          </a:p>
        </p:txBody>
      </p:sp>
      <p:sp>
        <p:nvSpPr>
          <p:cNvPr id="25" name="ZoneTexte 24"/>
          <p:cNvSpPr txBox="1"/>
          <p:nvPr/>
        </p:nvSpPr>
        <p:spPr>
          <a:xfrm>
            <a:off x="0" y="517438"/>
            <a:ext cx="3622080" cy="164147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fr-FR" sz="3200" b="1" dirty="0">
                <a:solidFill>
                  <a:schemeClr val="bg1"/>
                </a:solidFill>
              </a:rPr>
              <a:t>CR Visio</a:t>
            </a:r>
          </a:p>
          <a:p>
            <a:r>
              <a:rPr lang="fr-FR" sz="3200" b="1" dirty="0">
                <a:solidFill>
                  <a:schemeClr val="bg1"/>
                </a:solidFill>
              </a:rPr>
              <a:t> du 04 juin  2020</a:t>
            </a:r>
          </a:p>
          <a:p>
            <a:pPr marL="0" marR="0" indent="0" algn="ctr" defTabSz="584200" rtl="0" fontAlgn="auto" latinLnBrk="0" hangingPunct="0">
              <a:lnSpc>
                <a:spcPct val="100000"/>
              </a:lnSpc>
              <a:spcBef>
                <a:spcPts val="0"/>
              </a:spcBef>
              <a:spcAft>
                <a:spcPts val="0"/>
              </a:spcAft>
              <a:buClrTx/>
              <a:buSzTx/>
              <a:buFontTx/>
              <a:buNone/>
              <a:tabLst/>
            </a:pPr>
            <a:endParaRPr kumimoji="0" lang="fr-FR" sz="3600" b="0" i="0" u="none" strike="noStrike" cap="none" spc="0" normalizeH="0" baseline="0" dirty="0">
              <a:ln>
                <a:noFill/>
              </a:ln>
              <a:solidFill>
                <a:srgbClr val="000000"/>
              </a:solidFill>
              <a:effectLst/>
              <a:uFillTx/>
              <a:latin typeface="+mn-lt"/>
              <a:ea typeface="+mn-ea"/>
              <a:cs typeface="+mn-cs"/>
              <a:sym typeface="Helvetica Neue Light"/>
            </a:endParaRPr>
          </a:p>
        </p:txBody>
      </p:sp>
    </p:spTree>
  </p:cSld>
  <p:clrMapOvr>
    <a:masterClrMapping/>
  </p:clrMapOvr>
  <p:transition spd="med"/>
</p:sld>
</file>

<file path=ppt/theme/theme1.xml><?xml version="1.0" encoding="utf-8"?>
<a:theme xmlns:a="http://schemas.openxmlformats.org/drawingml/2006/main" name="ModernPortfolio">
  <a:themeElements>
    <a:clrScheme name="ModernPortfolio">
      <a:dk1>
        <a:srgbClr val="000000"/>
      </a:dk1>
      <a:lt1>
        <a:srgbClr val="FFFFFF"/>
      </a:lt1>
      <a:dk2>
        <a:srgbClr val="5C5C5C"/>
      </a:dk2>
      <a:lt2>
        <a:srgbClr val="CBCBCB"/>
      </a:lt2>
      <a:accent1>
        <a:srgbClr val="557E8A"/>
      </a:accent1>
      <a:accent2>
        <a:srgbClr val="88885A"/>
      </a:accent2>
      <a:accent3>
        <a:srgbClr val="B29E85"/>
      </a:accent3>
      <a:accent4>
        <a:srgbClr val="BB7B52"/>
      </a:accent4>
      <a:accent5>
        <a:srgbClr val="CF7F66"/>
      </a:accent5>
      <a:accent6>
        <a:srgbClr val="62647B"/>
      </a:accent6>
      <a:hlink>
        <a:srgbClr val="0000FF"/>
      </a:hlink>
      <a:folHlink>
        <a:srgbClr val="FF00FF"/>
      </a:folHlink>
    </a:clrScheme>
    <a:fontScheme name="ModernPortfolio">
      <a:majorFont>
        <a:latin typeface="Helvetica Neue"/>
        <a:ea typeface="Helvetica Neue"/>
        <a:cs typeface="Helvetica Neue"/>
      </a:majorFont>
      <a:minorFont>
        <a:latin typeface="Helvetica Neue Light"/>
        <a:ea typeface="Helvetica Neue Light"/>
        <a:cs typeface="Helvetica Neue Light"/>
      </a:minorFont>
    </a:fontScheme>
    <a:fmtScheme name="ModernPortfol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atOff val="12166"/>
            <a:lumOff val="-13042"/>
          </a:schemeClr>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FFFFFF"/>
            </a:solidFill>
            <a:effectLst/>
            <a:uFillTx/>
            <a:latin typeface="+mn-lt"/>
            <a:ea typeface="+mn-ea"/>
            <a:cs typeface="+mn-cs"/>
            <a:sym typeface="Helvetica Neue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ABABAB"/>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solidFill>
          <a:schemeClr val="bg2">
            <a:lumMod val="60000"/>
            <a:lumOff val="40000"/>
          </a:schemeClr>
        </a:solidFill>
        <a:ln w="12700" cap="flat">
          <a:noFill/>
          <a:miter lim="400000"/>
        </a:ln>
        <a:effectLst/>
        <a:sp3d/>
      </a:spPr>
      <a:bodyPr rot="0" spcFirstLastPara="1" vertOverflow="overflow" horzOverflow="overflow" vert="horz" wrap="square" lIns="50800" tIns="50800" rIns="50800" bIns="50800" numCol="1" spcCol="38100" rtlCol="0" anchor="ctr">
        <a:normAutofit/>
      </a:bodyPr>
      <a:lstStyle>
        <a:defPPr>
          <a:defRPr sz="4000" b="1" dirty="0" smtClean="0">
            <a:solidFill>
              <a:srgbClr val="FF0000"/>
            </a:solidFill>
            <a:effectLst>
              <a:outerShdw blurRad="38100" dist="38100" dir="2700000" algn="tl">
                <a:srgbClr val="000000">
                  <a:alpha val="43137"/>
                </a:srgbClr>
              </a:outerShdw>
            </a:effectLst>
          </a:defRPr>
        </a:def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ModernPortfolio">
  <a:themeElements>
    <a:clrScheme name="ModernPortfolio">
      <a:dk1>
        <a:srgbClr val="000000"/>
      </a:dk1>
      <a:lt1>
        <a:srgbClr val="FFFFFF"/>
      </a:lt1>
      <a:dk2>
        <a:srgbClr val="5C5C5C"/>
      </a:dk2>
      <a:lt2>
        <a:srgbClr val="CBCBCB"/>
      </a:lt2>
      <a:accent1>
        <a:srgbClr val="557E8A"/>
      </a:accent1>
      <a:accent2>
        <a:srgbClr val="88885A"/>
      </a:accent2>
      <a:accent3>
        <a:srgbClr val="B29E85"/>
      </a:accent3>
      <a:accent4>
        <a:srgbClr val="BB7B52"/>
      </a:accent4>
      <a:accent5>
        <a:srgbClr val="CF7F66"/>
      </a:accent5>
      <a:accent6>
        <a:srgbClr val="62647B"/>
      </a:accent6>
      <a:hlink>
        <a:srgbClr val="0000FF"/>
      </a:hlink>
      <a:folHlink>
        <a:srgbClr val="FF00FF"/>
      </a:folHlink>
    </a:clrScheme>
    <a:fontScheme name="ModernPortfolio">
      <a:majorFont>
        <a:latin typeface="Helvetica Neue"/>
        <a:ea typeface="Helvetica Neue"/>
        <a:cs typeface="Helvetica Neue"/>
      </a:majorFont>
      <a:minorFont>
        <a:latin typeface="Helvetica Neue Light"/>
        <a:ea typeface="Helvetica Neue Light"/>
        <a:cs typeface="Helvetica Neue Light"/>
      </a:minorFont>
    </a:fontScheme>
    <a:fmtScheme name="ModernPortfol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atOff val="12166"/>
            <a:lumOff val="-13042"/>
          </a:schemeClr>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FFFFFF"/>
            </a:solidFill>
            <a:effectLst/>
            <a:uFillTx/>
            <a:latin typeface="+mn-lt"/>
            <a:ea typeface="+mn-ea"/>
            <a:cs typeface="+mn-cs"/>
            <a:sym typeface="Helvetica Neue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ABABAB"/>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Neue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3022</TotalTime>
  <Words>1211</Words>
  <Application>Microsoft Office PowerPoint</Application>
  <PresentationFormat>Personnalisé</PresentationFormat>
  <Paragraphs>220</Paragraphs>
  <Slides>10</Slides>
  <Notes>4</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10</vt:i4>
      </vt:variant>
    </vt:vector>
  </HeadingPairs>
  <TitlesOfParts>
    <vt:vector size="17" baseType="lpstr">
      <vt:lpstr>Arial</vt:lpstr>
      <vt:lpstr>Arial Black</vt:lpstr>
      <vt:lpstr>Helvetica</vt:lpstr>
      <vt:lpstr>Helvetica Neue</vt:lpstr>
      <vt:lpstr>Helvetica Neue Light</vt:lpstr>
      <vt:lpstr>Helvetica Neue Medium</vt:lpstr>
      <vt:lpstr>ModernPortfolio</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Michel</dc:creator>
  <cp:lastModifiedBy>Olivier MODAT</cp:lastModifiedBy>
  <cp:revision>104</cp:revision>
  <dcterms:modified xsi:type="dcterms:W3CDTF">2020-06-08T08:37:37Z</dcterms:modified>
</cp:coreProperties>
</file>