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56" r:id="rId2"/>
    <p:sldId id="262" r:id="rId3"/>
    <p:sldId id="258" r:id="rId4"/>
    <p:sldId id="263" r:id="rId5"/>
    <p:sldId id="275" r:id="rId6"/>
    <p:sldId id="285" r:id="rId7"/>
    <p:sldId id="286" r:id="rId8"/>
    <p:sldId id="287" r:id="rId9"/>
    <p:sldId id="289" r:id="rId10"/>
    <p:sldId id="288" r:id="rId11"/>
    <p:sldId id="290" r:id="rId12"/>
    <p:sldId id="291" r:id="rId13"/>
    <p:sldId id="282" r:id="rId14"/>
    <p:sldId id="284" r:id="rId15"/>
    <p:sldId id="271" r:id="rId16"/>
    <p:sldId id="280" r:id="rId17"/>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Light"/>
      </a:defRPr>
    </a:lvl1pPr>
    <a:lvl2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Light"/>
      </a:defRPr>
    </a:lvl2pPr>
    <a:lvl3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Light"/>
      </a:defRPr>
    </a:lvl3pPr>
    <a:lvl4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Light"/>
      </a:defRPr>
    </a:lvl4pPr>
    <a:lvl5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Light"/>
      </a:defRPr>
    </a:lvl5pPr>
    <a:lvl6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Light"/>
      </a:defRPr>
    </a:lvl6pPr>
    <a:lvl7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Light"/>
      </a:defRPr>
    </a:lvl7pPr>
    <a:lvl8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Light"/>
      </a:defRPr>
    </a:lvl8pPr>
    <a:lvl9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Light"/>
      </a:defRPr>
    </a:lvl9pPr>
  </p:defaultTextStyle>
  <p:extLst>
    <p:ext uri="{EFAFB233-063F-42B5-8137-9DF3F51BA10A}">
      <p15:sldGuideLst xmlns:p15="http://schemas.microsoft.com/office/powerpoint/2012/main">
        <p15:guide id="1" orient="horz" pos="3072">
          <p15:clr>
            <a:srgbClr val="A4A3A4"/>
          </p15:clr>
        </p15:guide>
        <p15:guide id="2" pos="40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FFFFFF"/>
        </a:fontRef>
        <a:srgbClr val="FFFFFF"/>
      </a:tcTxStyle>
      <a:tcStyle>
        <a:tcBdr>
          <a:left>
            <a:ln w="12700" cap="flat">
              <a:noFill/>
              <a:miter lim="400000"/>
            </a:ln>
          </a:left>
          <a:right>
            <a:ln w="12700" cap="flat">
              <a:noFill/>
              <a:miter lim="400000"/>
            </a:ln>
          </a:right>
          <a:top>
            <a:ln w="25400" cap="flat">
              <a:solidFill>
                <a:srgbClr val="C4C6C6"/>
              </a:solidFill>
              <a:prstDash val="solid"/>
              <a:miter lim="400000"/>
            </a:ln>
          </a:top>
          <a:bottom>
            <a:ln w="25400" cap="flat">
              <a:solidFill>
                <a:srgbClr val="C4C6C6"/>
              </a:solidFill>
              <a:prstDash val="solid"/>
              <a:miter lim="400000"/>
            </a:ln>
          </a:bottom>
          <a:insideH>
            <a:ln w="25400" cap="flat">
              <a:solidFill>
                <a:srgbClr val="C4C6C6"/>
              </a:solidFill>
              <a:prstDash val="solid"/>
              <a:miter lim="400000"/>
            </a:ln>
          </a:insideH>
          <a:insideV>
            <a:ln w="12700" cap="flat">
              <a:noFill/>
              <a:miter lim="400000"/>
            </a:ln>
          </a:insideV>
        </a:tcBdr>
        <a:fill>
          <a:noFill/>
        </a:fill>
      </a:tcStyle>
    </a:wholeTbl>
    <a:band2H>
      <a:tcTxStyle/>
      <a:tcStyle>
        <a:tcBdr/>
        <a:fill>
          <a:solidFill>
            <a:srgbClr val="F2F2F2"/>
          </a:solidFill>
        </a:fill>
      </a:tcStyle>
    </a:band2H>
    <a:firstCol>
      <a:tcTxStyle b="off" i="off">
        <a:fontRef idx="major">
          <a:srgbClr val="FFFFFF"/>
        </a:fontRef>
        <a:srgbClr val="FFFFFF"/>
      </a:tcTxStyle>
      <a:tcStyle>
        <a:tcBdr>
          <a:left>
            <a:ln w="12700" cap="flat">
              <a:solidFill>
                <a:srgbClr val="000000"/>
              </a:solidFill>
              <a:prstDash val="solid"/>
              <a:miter lim="400000"/>
            </a:ln>
          </a:left>
          <a:right>
            <a:ln w="12700" cap="flat">
              <a:solidFill>
                <a:srgbClr val="C4C6C6"/>
              </a:solidFill>
              <a:prstDash val="solid"/>
              <a:miter lim="400000"/>
            </a:ln>
          </a:right>
          <a:top>
            <a:ln w="25400" cap="flat">
              <a:solidFill>
                <a:srgbClr val="C4C6C6"/>
              </a:solidFill>
              <a:prstDash val="solid"/>
              <a:miter lim="400000"/>
            </a:ln>
          </a:top>
          <a:bottom>
            <a:ln w="25400" cap="flat">
              <a:solidFill>
                <a:srgbClr val="C4C6C6"/>
              </a:solidFill>
              <a:prstDash val="solid"/>
              <a:miter lim="400000"/>
            </a:ln>
          </a:bottom>
          <a:insideH>
            <a:ln w="25400" cap="flat">
              <a:solidFill>
                <a:srgbClr val="C4C6C6"/>
              </a:solidFill>
              <a:prstDash val="solid"/>
              <a:miter lim="400000"/>
            </a:ln>
          </a:insideH>
          <a:insideV>
            <a:ln w="12700" cap="flat">
              <a:noFill/>
              <a:miter lim="400000"/>
            </a:ln>
          </a:insideV>
        </a:tcBdr>
        <a:fill>
          <a:solidFill>
            <a:srgbClr val="E8E9E8"/>
          </a:solidFill>
        </a:fill>
      </a:tcStyle>
    </a:firstCol>
    <a:lastRow>
      <a:tcTxStyle b="off"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miter lim="400000"/>
            </a:ln>
          </a:top>
          <a:bottom>
            <a:ln w="12700" cap="flat">
              <a:solidFill>
                <a:srgbClr val="000000"/>
              </a:solidFill>
              <a:prstDash val="solid"/>
              <a:miter lim="400000"/>
            </a:ln>
          </a:bottom>
          <a:insideH>
            <a:ln w="12700" cap="flat">
              <a:noFill/>
              <a:miter lim="400000"/>
            </a:ln>
          </a:insideH>
          <a:insideV>
            <a:ln w="12700" cap="flat">
              <a:noFill/>
              <a:miter lim="400000"/>
            </a:ln>
          </a:insideV>
        </a:tcBdr>
        <a:fill>
          <a:noFill/>
        </a:fill>
      </a:tcStyle>
    </a:lastRow>
    <a:firstRow>
      <a:tcTxStyle b="off" i="off">
        <a:fontRef idx="major">
          <a:srgbClr val="FFFFFF"/>
        </a:fontRef>
        <a:srgbClr val="FFFFFF"/>
      </a:tcTxStyle>
      <a:tcStyle>
        <a:tcBdr>
          <a:left>
            <a:ln w="12700" cap="flat">
              <a:noFill/>
              <a:miter lim="400000"/>
            </a:ln>
          </a:left>
          <a:right>
            <a:ln w="12700" cap="flat">
              <a:noFill/>
              <a:miter lim="400000"/>
            </a:ln>
          </a:right>
          <a:top>
            <a:ln w="12700" cap="flat">
              <a:solidFill>
                <a:srgbClr val="000000"/>
              </a:solidFill>
              <a:prstDash val="solid"/>
              <a:miter lim="400000"/>
            </a:ln>
          </a:top>
          <a:bottom>
            <a:ln w="0" cap="flat">
              <a:noFill/>
              <a:miter lim="400000"/>
            </a:ln>
          </a:bottom>
          <a:insideH>
            <a:ln w="12700" cap="flat">
              <a:noFill/>
              <a:miter lim="400000"/>
            </a:ln>
          </a:insideH>
          <a:insideV>
            <a:ln w="12700" cap="flat">
              <a:noFill/>
              <a:miter lim="400000"/>
            </a:ln>
          </a:insideV>
        </a:tcBdr>
        <a:fill>
          <a:solidFill>
            <a:schemeClr val="accent1">
              <a:satOff val="12166"/>
              <a:lumOff val="-13042"/>
            </a:schemeClr>
          </a:solidFill>
        </a:fill>
      </a:tcStyle>
    </a:firstRow>
  </a:tblStyle>
  <a:tblStyle styleId="{C7B018BB-80A7-4F77-B60F-C8B233D01FF8}" styleName="">
    <a:tblBg/>
    <a:wholeTbl>
      <a:tcTxStyle b="off" i="off">
        <a:fontRef idx="major">
          <a:srgbClr val="FFFFFF"/>
        </a:fontRef>
        <a:srgbClr val="FFFFFF"/>
      </a:tcTxStyle>
      <a:tcStyle>
        <a:tcBdr>
          <a:left>
            <a:ln w="12700" cap="flat">
              <a:noFill/>
              <a:miter lim="400000"/>
            </a:ln>
          </a:left>
          <a:right>
            <a:ln w="12700" cap="flat">
              <a:noFill/>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noFill/>
              <a:miter lim="400000"/>
            </a:ln>
          </a:insideV>
        </a:tcBdr>
        <a:fill>
          <a:noFill/>
        </a:fill>
      </a:tcStyle>
    </a:wholeTbl>
    <a:band2H>
      <a:tcTxStyle/>
      <a:tcStyle>
        <a:tcBdr/>
        <a:fill>
          <a:solidFill>
            <a:srgbClr val="EFF8FA"/>
          </a:solidFill>
        </a:fill>
      </a:tcStyle>
    </a:band2H>
    <a:firstCol>
      <a:tcTxStyle b="off" i="off">
        <a:fontRef idx="major">
          <a:srgbClr val="FFFFFF"/>
        </a:fontRef>
        <a:srgbClr val="FFFFFF"/>
      </a:tcTxStyle>
      <a:tcStyle>
        <a:tcBdr>
          <a:left>
            <a:ln w="12700" cap="flat">
              <a:noFill/>
              <a:miter lim="400000"/>
            </a:ln>
          </a:left>
          <a:right>
            <a:ln w="12700" cap="flat">
              <a:noFill/>
              <a:miter lim="400000"/>
            </a:ln>
          </a:right>
          <a:top>
            <a:ln w="12700" cap="flat">
              <a:solidFill>
                <a:srgbClr val="4F728F"/>
              </a:solidFill>
              <a:prstDash val="solid"/>
              <a:miter lim="400000"/>
            </a:ln>
          </a:top>
          <a:bottom>
            <a:ln w="12700" cap="flat">
              <a:solidFill>
                <a:srgbClr val="4F728F"/>
              </a:solidFill>
              <a:prstDash val="solid"/>
              <a:miter lim="400000"/>
            </a:ln>
          </a:bottom>
          <a:insideH>
            <a:ln w="12700" cap="flat">
              <a:solidFill>
                <a:srgbClr val="4F728F"/>
              </a:solidFill>
              <a:prstDash val="solid"/>
              <a:miter lim="400000"/>
            </a:ln>
          </a:insideH>
          <a:insideV>
            <a:ln w="12700" cap="flat">
              <a:noFill/>
              <a:miter lim="400000"/>
            </a:ln>
          </a:insideV>
        </a:tcBdr>
        <a:fill>
          <a:solidFill>
            <a:srgbClr val="D4DADF"/>
          </a:solidFill>
        </a:fill>
      </a:tcStyle>
    </a:firstCol>
    <a:lastRow>
      <a:tcTxStyle b="off" i="off">
        <a:fontRef idx="major">
          <a:srgbClr val="FFFFFF"/>
        </a:fontRef>
        <a:srgbClr val="FFFFFF"/>
      </a:tcTxStyle>
      <a:tcStyle>
        <a:tcBdr>
          <a:left>
            <a:ln w="12700" cap="flat">
              <a:noFill/>
              <a:miter lim="400000"/>
            </a:ln>
          </a:left>
          <a:right>
            <a:ln w="12700" cap="flat">
              <a:noFill/>
              <a:miter lim="400000"/>
            </a:ln>
          </a:right>
          <a:top>
            <a:ln w="12700" cap="flat">
              <a:solidFill>
                <a:srgbClr val="747474"/>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638EB0"/>
          </a:solidFill>
        </a:fill>
      </a:tcStyle>
    </a:lastRow>
    <a:firstRow>
      <a:tcTxStyle b="off"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solidFill>
                <a:srgbClr val="747474"/>
              </a:solidFill>
              <a:prstDash val="solid"/>
              <a:miter lim="400000"/>
            </a:ln>
          </a:bottom>
          <a:insideH>
            <a:ln w="12700" cap="flat">
              <a:noFill/>
              <a:miter lim="400000"/>
            </a:ln>
          </a:insideH>
          <a:insideV>
            <a:ln w="12700" cap="flat">
              <a:noFill/>
              <a:miter lim="400000"/>
            </a:ln>
          </a:insideV>
        </a:tcBdr>
        <a:fill>
          <a:solidFill>
            <a:srgbClr val="173D59"/>
          </a:solidFill>
        </a:fill>
      </a:tcStyle>
    </a:firstRow>
  </a:tblStyle>
  <a:tblStyle styleId="{EEE7283C-3CF3-47DC-8721-378D4A62B228}" styleName="">
    <a:tblBg/>
    <a:wholeTbl>
      <a:tcTxStyle b="off" i="off">
        <a:fontRef idx="maj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noFill/>
        </a:fill>
      </a:tcStyle>
    </a:wholeTbl>
    <a:band2H>
      <a:tcTxStyle/>
      <a:tcStyle>
        <a:tcBdr/>
        <a:fill>
          <a:solidFill>
            <a:srgbClr val="F2F2F2"/>
          </a:solidFill>
        </a:fill>
      </a:tcStyle>
    </a:band2H>
    <a:firstCol>
      <a:tcTxStyle b="off" i="off">
        <a:fontRef idx="major">
          <a:srgbClr val="FFFFFF"/>
        </a:fontRef>
        <a:srgbClr val="FFFFFF"/>
      </a:tcTxStyle>
      <a:tcStyle>
        <a:tcBdr>
          <a:left>
            <a:ln w="12700" cap="flat">
              <a:solidFill>
                <a:srgbClr val="3C3C1D"/>
              </a:solidFill>
              <a:prstDash val="solid"/>
              <a:miter lim="400000"/>
            </a:ln>
          </a:left>
          <a:right>
            <a:ln w="12700" cap="flat">
              <a:solidFill>
                <a:schemeClr val="accent2">
                  <a:hueOff val="-487087"/>
                  <a:satOff val="-2686"/>
                  <a:lumOff val="14808"/>
                </a:schemeClr>
              </a:solidFill>
              <a:prstDash val="solid"/>
              <a:miter lim="400000"/>
            </a:ln>
          </a:right>
          <a:top>
            <a:ln w="12700" cap="flat">
              <a:solidFill>
                <a:schemeClr val="accent2">
                  <a:hueOff val="-487087"/>
                  <a:satOff val="-2686"/>
                  <a:lumOff val="14808"/>
                </a:schemeClr>
              </a:solidFill>
              <a:prstDash val="solid"/>
              <a:miter lim="400000"/>
            </a:ln>
          </a:top>
          <a:bottom>
            <a:ln w="12700" cap="flat">
              <a:solidFill>
                <a:schemeClr val="accent2">
                  <a:hueOff val="-487087"/>
                  <a:satOff val="-2686"/>
                  <a:lumOff val="14808"/>
                </a:schemeClr>
              </a:solidFill>
              <a:prstDash val="solid"/>
              <a:miter lim="400000"/>
            </a:ln>
          </a:bottom>
          <a:insideH>
            <a:ln w="12700" cap="flat">
              <a:solidFill>
                <a:schemeClr val="accent2">
                  <a:hueOff val="-487087"/>
                  <a:satOff val="-2686"/>
                  <a:lumOff val="14808"/>
                </a:schemeClr>
              </a:solidFill>
              <a:prstDash val="solid"/>
              <a:miter lim="400000"/>
            </a:ln>
          </a:insideH>
          <a:insideV>
            <a:ln w="12700" cap="flat">
              <a:solidFill>
                <a:schemeClr val="accent2">
                  <a:hueOff val="-487087"/>
                  <a:satOff val="-2686"/>
                  <a:lumOff val="14808"/>
                </a:schemeClr>
              </a:solidFill>
              <a:prstDash val="solid"/>
              <a:miter lim="400000"/>
            </a:ln>
          </a:insideV>
        </a:tcBdr>
        <a:fill>
          <a:solidFill>
            <a:srgbClr val="CFCDBB"/>
          </a:solidFill>
        </a:fill>
      </a:tcStyle>
    </a:firstCol>
    <a:lastRow>
      <a:tcTxStyle b="off" i="off">
        <a:fontRef idx="major">
          <a:srgbClr val="FFFFFF"/>
        </a:fontRef>
        <a:srgbClr val="FFFFFF"/>
      </a:tcTxStyle>
      <a:tcStyle>
        <a:tcBdr>
          <a:left>
            <a:ln w="12700" cap="flat">
              <a:solidFill>
                <a:srgbClr val="C6C6C6"/>
              </a:solidFill>
              <a:prstDash val="solid"/>
              <a:miter lim="400000"/>
            </a:ln>
          </a:left>
          <a:right>
            <a:ln w="12700" cap="flat">
              <a:solidFill>
                <a:srgbClr val="C6C6C6"/>
              </a:solidFill>
              <a:prstDash val="solid"/>
              <a:miter lim="400000"/>
            </a:ln>
          </a:right>
          <a:top>
            <a:ln w="12700" cap="flat">
              <a:solidFill>
                <a:srgbClr val="656839"/>
              </a:solidFill>
              <a:prstDash val="solid"/>
              <a:miter lim="400000"/>
            </a:ln>
          </a:top>
          <a:bottom>
            <a:ln w="12700" cap="flat">
              <a:solidFill>
                <a:srgbClr val="3C3C1D"/>
              </a:solidFill>
              <a:prstDash val="solid"/>
              <a:miter lim="400000"/>
            </a:ln>
          </a:bottom>
          <a:insideH>
            <a:ln w="12700" cap="flat">
              <a:solidFill>
                <a:srgbClr val="C6C6C6"/>
              </a:solidFill>
              <a:prstDash val="solid"/>
              <a:miter lim="400000"/>
            </a:ln>
          </a:insideH>
          <a:insideV>
            <a:ln w="12700" cap="flat">
              <a:solidFill>
                <a:srgbClr val="C6C6C6"/>
              </a:solidFill>
              <a:prstDash val="solid"/>
              <a:miter lim="400000"/>
            </a:ln>
          </a:insideV>
        </a:tcBdr>
        <a:fill>
          <a:solidFill>
            <a:srgbClr val="E8E9E8"/>
          </a:solidFill>
        </a:fill>
      </a:tcStyle>
    </a:lastRow>
    <a:firstRow>
      <a:tcTxStyle b="off" i="off">
        <a:fontRef idx="major">
          <a:srgbClr val="FFFFFF"/>
        </a:fontRef>
        <a:srgbClr val="FFFFFF"/>
      </a:tcTxStyle>
      <a:tcStyle>
        <a:tcBdr>
          <a:left>
            <a:ln w="12700" cap="flat">
              <a:solidFill>
                <a:schemeClr val="accent2">
                  <a:hueOff val="-487087"/>
                  <a:satOff val="-2686"/>
                  <a:lumOff val="14808"/>
                </a:schemeClr>
              </a:solidFill>
              <a:prstDash val="solid"/>
              <a:miter lim="400000"/>
            </a:ln>
          </a:left>
          <a:right>
            <a:ln w="12700" cap="flat">
              <a:solidFill>
                <a:schemeClr val="accent2">
                  <a:hueOff val="-487087"/>
                  <a:satOff val="-2686"/>
                  <a:lumOff val="14808"/>
                </a:schemeClr>
              </a:solidFill>
              <a:prstDash val="solid"/>
              <a:miter lim="400000"/>
            </a:ln>
          </a:right>
          <a:top>
            <a:ln w="12700" cap="flat">
              <a:solidFill>
                <a:srgbClr val="3C3C1D"/>
              </a:solidFill>
              <a:prstDash val="solid"/>
              <a:miter lim="400000"/>
            </a:ln>
          </a:top>
          <a:bottom>
            <a:ln w="12700" cap="flat">
              <a:solidFill>
                <a:srgbClr val="CBCBCB"/>
              </a:solidFill>
              <a:prstDash val="solid"/>
              <a:miter lim="400000"/>
            </a:ln>
          </a:bottom>
          <a:insideH>
            <a:ln w="12700" cap="flat">
              <a:solidFill>
                <a:srgbClr val="AAA485"/>
              </a:solidFill>
              <a:prstDash val="solid"/>
              <a:miter lim="400000"/>
            </a:ln>
          </a:insideH>
          <a:insideV>
            <a:ln w="12700" cap="flat">
              <a:solidFill>
                <a:schemeClr val="accent2">
                  <a:hueOff val="-487087"/>
                  <a:satOff val="-2686"/>
                  <a:lumOff val="14808"/>
                </a:schemeClr>
              </a:solidFill>
              <a:prstDash val="solid"/>
              <a:miter lim="400000"/>
            </a:ln>
          </a:insideV>
        </a:tcBdr>
        <a:fill>
          <a:solidFill>
            <a:srgbClr val="656839"/>
          </a:solidFill>
        </a:fill>
      </a:tcStyle>
    </a:firstRow>
  </a:tblStyle>
  <a:tblStyle styleId="{CF821DB8-F4EB-4A41-A1BA-3FCAFE7338EE}" styleName="">
    <a:tblBg/>
    <a:wholeTbl>
      <a:tcTxStyle b="off" i="off">
        <a:fontRef idx="major">
          <a:srgbClr val="FFFFFF"/>
        </a:fontRef>
        <a:srgbClr val="FFFFFF"/>
      </a:tcTxStyle>
      <a:tcStyle>
        <a:tcBdr>
          <a:left>
            <a:ln w="12700" cap="flat">
              <a:noFill/>
              <a:miter lim="400000"/>
            </a:ln>
          </a:left>
          <a:right>
            <a:ln w="12700" cap="flat">
              <a:noFill/>
              <a:miter lim="400000"/>
            </a:ln>
          </a:right>
          <a:top>
            <a:ln w="25400" cap="flat">
              <a:solidFill>
                <a:srgbClr val="C4C6C6"/>
              </a:solidFill>
              <a:prstDash val="solid"/>
              <a:miter lim="400000"/>
            </a:ln>
          </a:top>
          <a:bottom>
            <a:ln w="25400" cap="flat">
              <a:solidFill>
                <a:srgbClr val="C4C6C6"/>
              </a:solidFill>
              <a:prstDash val="solid"/>
              <a:miter lim="400000"/>
            </a:ln>
          </a:bottom>
          <a:insideH>
            <a:ln w="25400" cap="flat">
              <a:solidFill>
                <a:srgbClr val="C4C6C6"/>
              </a:solidFill>
              <a:prstDash val="solid"/>
              <a:miter lim="400000"/>
            </a:ln>
          </a:insideH>
          <a:insideV>
            <a:ln w="12700" cap="flat">
              <a:noFill/>
              <a:miter lim="400000"/>
            </a:ln>
          </a:insideV>
        </a:tcBdr>
        <a:fill>
          <a:solidFill>
            <a:srgbClr val="F1F1F1"/>
          </a:solidFill>
        </a:fill>
      </a:tcStyle>
    </a:wholeTbl>
    <a:band2H>
      <a:tcTxStyle/>
      <a:tcStyle>
        <a:tcBdr/>
        <a:fill>
          <a:solidFill>
            <a:srgbClr val="E4E4E0"/>
          </a:solidFill>
        </a:fill>
      </a:tcStyle>
    </a:band2H>
    <a:firstCol>
      <a:tcTxStyle b="off" i="off">
        <a:fontRef idx="major">
          <a:srgbClr val="FFFFFF"/>
        </a:fontRef>
        <a:srgbClr val="FFFFFF"/>
      </a:tcTxStyle>
      <a:tcStyle>
        <a:tcBdr>
          <a:left>
            <a:ln w="12700" cap="flat">
              <a:solidFill>
                <a:srgbClr val="515151"/>
              </a:solidFill>
              <a:prstDash val="solid"/>
              <a:miter lim="400000"/>
            </a:ln>
          </a:left>
          <a:right>
            <a:ln w="0" cap="flat">
              <a:noFill/>
              <a:miter lim="400000"/>
            </a:ln>
          </a:right>
          <a:top>
            <a:ln w="12700" cap="flat">
              <a:solidFill>
                <a:srgbClr val="7D7766"/>
              </a:solidFill>
              <a:prstDash val="solid"/>
              <a:miter lim="400000"/>
            </a:ln>
          </a:top>
          <a:bottom>
            <a:ln w="12700" cap="flat">
              <a:solidFill>
                <a:srgbClr val="7D7766"/>
              </a:solidFill>
              <a:prstDash val="solid"/>
              <a:miter lim="400000"/>
            </a:ln>
          </a:bottom>
          <a:insideH>
            <a:ln w="12700" cap="flat">
              <a:solidFill>
                <a:srgbClr val="7D7766"/>
              </a:solidFill>
              <a:prstDash val="solid"/>
              <a:miter lim="400000"/>
            </a:ln>
          </a:insideH>
          <a:insideV>
            <a:ln w="12700" cap="flat">
              <a:noFill/>
              <a:miter lim="400000"/>
            </a:ln>
          </a:insideV>
        </a:tcBdr>
        <a:fill>
          <a:solidFill>
            <a:srgbClr val="8F8B7E"/>
          </a:solidFill>
        </a:fill>
      </a:tcStyle>
    </a:firstCol>
    <a:lastRow>
      <a:tcTxStyle b="off" i="off">
        <a:fontRef idx="major">
          <a:srgbClr val="FFFFFF"/>
        </a:fontRef>
        <a:srgbClr val="FFFFFF"/>
      </a:tcTxStyle>
      <a:tcStyle>
        <a:tcBdr>
          <a:left>
            <a:ln w="12700" cap="flat">
              <a:noFill/>
              <a:miter lim="400000"/>
            </a:ln>
          </a:left>
          <a:right>
            <a:ln w="12700" cap="flat">
              <a:noFill/>
              <a:miter lim="400000"/>
            </a:ln>
          </a:right>
          <a:top>
            <a:ln w="25400" cap="flat">
              <a:solidFill>
                <a:srgbClr val="747474"/>
              </a:solidFill>
              <a:prstDash val="solid"/>
              <a:miter lim="400000"/>
            </a:ln>
          </a:top>
          <a:bottom>
            <a:ln w="12700" cap="flat">
              <a:solidFill>
                <a:srgbClr val="515151"/>
              </a:solidFill>
              <a:prstDash val="solid"/>
              <a:miter lim="400000"/>
            </a:ln>
          </a:bottom>
          <a:insideH>
            <a:ln w="12700" cap="flat">
              <a:noFill/>
              <a:miter lim="400000"/>
            </a:ln>
          </a:insideH>
          <a:insideV>
            <a:ln w="12700" cap="flat">
              <a:noFill/>
              <a:miter lim="400000"/>
            </a:ln>
          </a:insideV>
        </a:tcBdr>
        <a:fill>
          <a:solidFill>
            <a:srgbClr val="F1F1F1"/>
          </a:solidFill>
        </a:fill>
      </a:tcStyle>
    </a:lastRow>
    <a:firstRow>
      <a:tcTxStyle b="off" i="off">
        <a:fontRef idx="major">
          <a:srgbClr val="FFFFFF"/>
        </a:fontRef>
        <a:srgbClr val="FFFFFF"/>
      </a:tcTxStyle>
      <a:tcStyle>
        <a:tcBdr>
          <a:left>
            <a:ln w="12700" cap="flat">
              <a:noFill/>
              <a:miter lim="400000"/>
            </a:ln>
          </a:left>
          <a:right>
            <a:ln w="12700" cap="flat">
              <a:noFill/>
              <a:miter lim="400000"/>
            </a:ln>
          </a:right>
          <a:top>
            <a:ln w="12700" cap="flat">
              <a:solidFill>
                <a:srgbClr val="515151"/>
              </a:solidFill>
              <a:prstDash val="solid"/>
              <a:miter lim="400000"/>
            </a:ln>
          </a:top>
          <a:bottom>
            <a:ln w="25400" cap="flat">
              <a:solidFill>
                <a:schemeClr val="accent2">
                  <a:hueOff val="-487087"/>
                  <a:satOff val="-2686"/>
                  <a:lumOff val="14808"/>
                </a:schemeClr>
              </a:solidFill>
              <a:prstDash val="solid"/>
              <a:miter lim="400000"/>
            </a:ln>
          </a:bottom>
          <a:insideH>
            <a:ln w="12700" cap="flat">
              <a:noFill/>
              <a:miter lim="400000"/>
            </a:ln>
          </a:insideH>
          <a:insideV>
            <a:ln w="12700" cap="flat">
              <a:noFill/>
              <a:miter lim="400000"/>
            </a:ln>
          </a:insideV>
        </a:tcBdr>
        <a:fill>
          <a:solidFill>
            <a:srgbClr val="5E5A4C"/>
          </a:solidFill>
        </a:fill>
      </a:tcStyle>
    </a:firstRow>
  </a:tblStyle>
  <a:tblStyle styleId="{33BA23B1-9221-436E-865A-0063620EA4FD}" styleName="">
    <a:tblBg/>
    <a:wholeTbl>
      <a:tcTxStyle b="off" i="off">
        <a:fontRef idx="major">
          <a:srgbClr val="FFFFFF"/>
        </a:fontRef>
        <a:srgbClr val="FFFFFF"/>
      </a:tcTxStyle>
      <a:tcStyle>
        <a:tcBdr>
          <a:left>
            <a:ln w="12700" cap="flat">
              <a:solidFill>
                <a:srgbClr val="747474"/>
              </a:solidFill>
              <a:prstDash val="solid"/>
              <a:miter lim="400000"/>
            </a:ln>
          </a:left>
          <a:right>
            <a:ln w="12700" cap="flat">
              <a:solidFill>
                <a:srgbClr val="747474"/>
              </a:solidFill>
              <a:prstDash val="solid"/>
              <a:miter lim="400000"/>
            </a:ln>
          </a:right>
          <a:top>
            <a:ln w="12700" cap="flat">
              <a:solidFill>
                <a:srgbClr val="747474"/>
              </a:solidFill>
              <a:prstDash val="solid"/>
              <a:miter lim="400000"/>
            </a:ln>
          </a:top>
          <a:bottom>
            <a:ln w="12700" cap="flat">
              <a:solidFill>
                <a:srgbClr val="747474"/>
              </a:solidFill>
              <a:prstDash val="solid"/>
              <a:miter lim="400000"/>
            </a:ln>
          </a:bottom>
          <a:insideH>
            <a:ln w="12700" cap="flat">
              <a:solidFill>
                <a:srgbClr val="747474"/>
              </a:solidFill>
              <a:prstDash val="solid"/>
              <a:miter lim="400000"/>
            </a:ln>
          </a:insideH>
          <a:insideV>
            <a:ln w="12700" cap="flat">
              <a:solidFill>
                <a:srgbClr val="747474"/>
              </a:solidFill>
              <a:prstDash val="solid"/>
              <a:miter lim="400000"/>
            </a:ln>
          </a:insideV>
        </a:tcBdr>
        <a:fill>
          <a:noFill/>
        </a:fill>
      </a:tcStyle>
    </a:wholeTbl>
    <a:band2H>
      <a:tcTxStyle/>
      <a:tcStyle>
        <a:tcBdr/>
        <a:fill>
          <a:solidFill>
            <a:srgbClr val="F2F2F2"/>
          </a:solidFill>
        </a:fill>
      </a:tcStyle>
    </a:band2H>
    <a:firstCol>
      <a:tcTxStyle b="off" i="off">
        <a:fontRef idx="major">
          <a:srgbClr val="FFFFFF"/>
        </a:fontRef>
        <a:srgbClr val="FFFFFF"/>
      </a:tcTxStyle>
      <a:tcStyle>
        <a:tcBdr>
          <a:left>
            <a:ln w="12700" cap="flat">
              <a:solidFill>
                <a:srgbClr val="747474"/>
              </a:solidFill>
              <a:prstDash val="solid"/>
              <a:miter lim="400000"/>
            </a:ln>
          </a:left>
          <a:right>
            <a:ln w="12700" cap="flat">
              <a:solidFill>
                <a:srgbClr val="747474"/>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9E9E9"/>
          </a:solidFill>
        </a:fill>
      </a:tcStyle>
    </a:firstCol>
    <a:lastRow>
      <a:tcTxStyle b="off" i="off">
        <a:fontRef idx="major">
          <a:srgbClr val="FFFFFF"/>
        </a:fontRef>
        <a:srgbClr val="FFFFFF"/>
      </a:tcTxStyle>
      <a:tcStyle>
        <a:tcBdr>
          <a:left>
            <a:ln w="12700" cap="flat">
              <a:noFill/>
              <a:miter lim="400000"/>
            </a:ln>
          </a:left>
          <a:right>
            <a:ln w="12700" cap="flat">
              <a:noFill/>
              <a:miter lim="400000"/>
            </a:ln>
          </a:right>
          <a:top>
            <a:ln w="12700" cap="flat">
              <a:solidFill>
                <a:srgbClr val="000000"/>
              </a:solidFill>
              <a:prstDash val="solid"/>
              <a:miter lim="400000"/>
            </a:ln>
          </a:top>
          <a:bottom>
            <a:ln w="12700" cap="flat">
              <a:solidFill>
                <a:srgbClr val="747474"/>
              </a:solidFill>
              <a:prstDash val="solid"/>
              <a:miter lim="400000"/>
            </a:ln>
          </a:bottom>
          <a:insideH>
            <a:ln w="12700" cap="flat">
              <a:noFill/>
              <a:miter lim="400000"/>
            </a:ln>
          </a:insideH>
          <a:insideV>
            <a:ln w="12700" cap="flat">
              <a:noFill/>
              <a:miter lim="400000"/>
            </a:ln>
          </a:insideV>
        </a:tcBdr>
        <a:fill>
          <a:solidFill>
            <a:srgbClr val="CBCBCB"/>
          </a:solidFill>
        </a:fill>
      </a:tcStyle>
    </a:lastRow>
    <a:firstRow>
      <a:tcTxStyle b="off" i="off">
        <a:fontRef idx="major">
          <a:srgbClr val="FFFFFF"/>
        </a:fontRef>
        <a:srgbClr val="FFFFFF"/>
      </a:tcTxStyle>
      <a:tcStyle>
        <a:tcBdr>
          <a:left>
            <a:ln w="12700" cap="flat">
              <a:noFill/>
              <a:miter lim="400000"/>
            </a:ln>
          </a:left>
          <a:right>
            <a:ln w="12700" cap="flat">
              <a:noFill/>
              <a:miter lim="400000"/>
            </a:ln>
          </a:right>
          <a:top>
            <a:ln w="12700" cap="flat">
              <a:solidFill>
                <a:srgbClr val="747474"/>
              </a:solidFill>
              <a:prstDash val="solid"/>
              <a:miter lim="400000"/>
            </a:ln>
          </a:top>
          <a:bottom>
            <a:ln w="12700" cap="flat">
              <a:solidFill>
                <a:srgbClr val="747474"/>
              </a:solidFill>
              <a:prstDash val="solid"/>
              <a:miter lim="400000"/>
            </a:ln>
          </a:bottom>
          <a:insideH>
            <a:ln w="12700" cap="flat">
              <a:noFill/>
              <a:miter lim="400000"/>
            </a:ln>
          </a:insideH>
          <a:insideV>
            <a:ln w="12700" cap="flat">
              <a:noFill/>
              <a:miter lim="400000"/>
            </a:ln>
          </a:insideV>
        </a:tcBdr>
        <a:fill>
          <a:solidFill>
            <a:srgbClr val="CBCBCB"/>
          </a:solidFill>
        </a:fill>
      </a:tcStyle>
    </a:firstRow>
  </a:tblStyle>
  <a:tblStyle styleId="{2708684C-4D16-4618-839F-0558EEFCDFE6}" styleName="">
    <a:tblBg/>
    <a:wholeTbl>
      <a:tcTxStyle b="off" i="off">
        <a:fontRef idx="major">
          <a:srgbClr val="777777"/>
        </a:fontRef>
        <a:srgbClr val="777777"/>
      </a:tcTxStyle>
      <a:tcStyle>
        <a:tcBdr>
          <a:left>
            <a:ln w="12700" cap="flat">
              <a:solidFill>
                <a:srgbClr val="C9C9C9"/>
              </a:solidFill>
              <a:prstDash val="solid"/>
              <a:miter lim="400000"/>
            </a:ln>
          </a:left>
          <a:right>
            <a:ln w="12700" cap="flat">
              <a:solidFill>
                <a:srgbClr val="C9C9C9"/>
              </a:solidFill>
              <a:prstDash val="solid"/>
              <a:miter lim="400000"/>
            </a:ln>
          </a:right>
          <a:top>
            <a:ln w="12700" cap="flat">
              <a:solidFill>
                <a:srgbClr val="525252"/>
              </a:solidFill>
              <a:custDash>
                <a:ds d="200000" sp="200000"/>
              </a:custDash>
              <a:miter lim="400000"/>
            </a:ln>
          </a:top>
          <a:bottom>
            <a:ln w="12700" cap="flat">
              <a:solidFill>
                <a:srgbClr val="525252"/>
              </a:solidFill>
              <a:custDash>
                <a:ds d="200000" sp="200000"/>
              </a:custDash>
              <a:miter lim="400000"/>
            </a:ln>
          </a:bottom>
          <a:insideH>
            <a:ln w="12700" cap="flat">
              <a:solidFill>
                <a:srgbClr val="525252"/>
              </a:solidFill>
              <a:custDash>
                <a:ds d="200000" sp="200000"/>
              </a:custDash>
              <a:miter lim="400000"/>
            </a:ln>
          </a:insideH>
          <a:insideV>
            <a:ln w="12700" cap="flat">
              <a:solidFill>
                <a:srgbClr val="C9C9C9"/>
              </a:solidFill>
              <a:prstDash val="solid"/>
              <a:miter lim="400000"/>
            </a:ln>
          </a:insideV>
        </a:tcBdr>
        <a:fill>
          <a:noFill/>
        </a:fill>
      </a:tcStyle>
    </a:wholeTbl>
    <a:band2H>
      <a:tcTxStyle/>
      <a:tcStyle>
        <a:tcBdr/>
        <a:fill>
          <a:solidFill>
            <a:srgbClr val="D2D2D2">
              <a:alpha val="30000"/>
            </a:srgbClr>
          </a:solidFill>
        </a:fill>
      </a:tcStyle>
    </a:band2H>
    <a:firstCol>
      <a:tcTxStyle b="off" i="off">
        <a:font>
          <a:latin typeface="Helvetica Neue Medium"/>
          <a:ea typeface="Helvetica Neue Medium"/>
          <a:cs typeface="Helvetica Neue Medium"/>
        </a:font>
        <a:srgbClr val="555555"/>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C9C9C9"/>
              </a:solidFill>
              <a:prstDash val="solid"/>
              <a:miter lim="400000"/>
            </a:ln>
          </a:top>
          <a:bottom>
            <a:ln w="12700" cap="flat">
              <a:solidFill>
                <a:srgbClr val="C9C9C9"/>
              </a:solidFill>
              <a:prstDash val="solid"/>
              <a:miter lim="400000"/>
            </a:ln>
          </a:bottom>
          <a:insideH>
            <a:ln w="12700" cap="flat">
              <a:solidFill>
                <a:srgbClr val="C9C9C9"/>
              </a:solidFill>
              <a:prstDash val="solid"/>
              <a:miter lim="400000"/>
            </a:ln>
          </a:insideH>
          <a:insideV>
            <a:ln w="12700" cap="flat">
              <a:solidFill>
                <a:srgbClr val="C9C9C9"/>
              </a:solidFill>
              <a:prstDash val="solid"/>
              <a:miter lim="400000"/>
            </a:ln>
          </a:insideV>
        </a:tcBdr>
        <a:fill>
          <a:noFill/>
        </a:fill>
      </a:tcStyle>
    </a:firstCol>
    <a:lastRow>
      <a:tcTxStyle b="off" i="off">
        <a:font>
          <a:latin typeface="Helvetica Neue Medium"/>
          <a:ea typeface="Helvetica Neue Medium"/>
          <a:cs typeface="Helvetica Neue Medium"/>
        </a:font>
        <a:srgbClr val="555555"/>
      </a:tcTxStyle>
      <a:tcStyle>
        <a:tcBdr>
          <a:left>
            <a:ln w="12700" cap="flat">
              <a:solidFill>
                <a:srgbClr val="C9C9C9"/>
              </a:solidFill>
              <a:prstDash val="solid"/>
              <a:miter lim="400000"/>
            </a:ln>
          </a:left>
          <a:right>
            <a:ln w="12700" cap="flat">
              <a:solidFill>
                <a:srgbClr val="C9C9C9"/>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C9C9C9"/>
              </a:solidFill>
              <a:prstDash val="solid"/>
              <a:miter lim="400000"/>
            </a:ln>
          </a:insideH>
          <a:insideV>
            <a:ln w="12700" cap="flat">
              <a:solidFill>
                <a:srgbClr val="C9C9C9"/>
              </a:solidFill>
              <a:prstDash val="solid"/>
              <a:miter lim="400000"/>
            </a:ln>
          </a:insideV>
        </a:tcBdr>
        <a:fill>
          <a:noFill/>
        </a:fill>
      </a:tcStyle>
    </a:lastRow>
    <a:firstRow>
      <a:tcTxStyle b="off" i="off">
        <a:font>
          <a:latin typeface="Helvetica Neue Medium"/>
          <a:ea typeface="Helvetica Neue Medium"/>
          <a:cs typeface="Helvetica Neue Medium"/>
        </a:font>
        <a:srgbClr val="555555"/>
      </a:tcTxStyle>
      <a:tcStyle>
        <a:tcBdr>
          <a:left>
            <a:ln w="12700" cap="flat">
              <a:solidFill>
                <a:srgbClr val="C9C9C9"/>
              </a:solidFill>
              <a:prstDash val="solid"/>
              <a:miter lim="400000"/>
            </a:ln>
          </a:left>
          <a:right>
            <a:ln w="12700" cap="flat">
              <a:solidFill>
                <a:srgbClr val="C9C9C9"/>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C9C9C9"/>
              </a:solidFill>
              <a:prstDash val="solid"/>
              <a:miter lim="400000"/>
            </a:ln>
          </a:insideH>
          <a:insideV>
            <a:ln w="12700" cap="flat">
              <a:solidFill>
                <a:srgbClr val="C9C9C9"/>
              </a:solidFill>
              <a:prstDash val="solid"/>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588" autoAdjust="0"/>
  </p:normalViewPr>
  <p:slideViewPr>
    <p:cSldViewPr>
      <p:cViewPr varScale="1">
        <p:scale>
          <a:sx n="78" d="100"/>
          <a:sy n="78" d="100"/>
        </p:scale>
        <p:origin x="3730" y="264"/>
      </p:cViewPr>
      <p:guideLst>
        <p:guide orient="horz" pos="3072"/>
        <p:guide pos="409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4" name="Shape 124"/>
          <p:cNvSpPr>
            <a:spLocks noGrp="1" noRot="1" noChangeAspect="1"/>
          </p:cNvSpPr>
          <p:nvPr>
            <p:ph type="sldImg"/>
          </p:nvPr>
        </p:nvSpPr>
        <p:spPr>
          <a:xfrm>
            <a:off x="1143000" y="685800"/>
            <a:ext cx="4572000" cy="3429000"/>
          </a:xfrm>
          <a:prstGeom prst="rect">
            <a:avLst/>
          </a:prstGeom>
        </p:spPr>
        <p:txBody>
          <a:bodyPr/>
          <a:lstStyle/>
          <a:p>
            <a:endParaRPr/>
          </a:p>
        </p:txBody>
      </p:sp>
      <p:sp>
        <p:nvSpPr>
          <p:cNvPr id="125" name="Shape 125"/>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67771481"/>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mj-lt"/>
        <a:ea typeface="+mj-ea"/>
        <a:cs typeface="+mj-cs"/>
        <a:sym typeface="Helvetica Neue"/>
      </a:defRPr>
    </a:lvl1pPr>
    <a:lvl2pPr indent="228600" defTabSz="457200" latinLnBrk="0">
      <a:lnSpc>
        <a:spcPct val="117999"/>
      </a:lnSpc>
      <a:defRPr sz="2200">
        <a:latin typeface="+mj-lt"/>
        <a:ea typeface="+mj-ea"/>
        <a:cs typeface="+mj-cs"/>
        <a:sym typeface="Helvetica Neue"/>
      </a:defRPr>
    </a:lvl2pPr>
    <a:lvl3pPr indent="457200" defTabSz="457200" latinLnBrk="0">
      <a:lnSpc>
        <a:spcPct val="117999"/>
      </a:lnSpc>
      <a:defRPr sz="2200">
        <a:latin typeface="+mj-lt"/>
        <a:ea typeface="+mj-ea"/>
        <a:cs typeface="+mj-cs"/>
        <a:sym typeface="Helvetica Neue"/>
      </a:defRPr>
    </a:lvl3pPr>
    <a:lvl4pPr indent="685800" defTabSz="457200" latinLnBrk="0">
      <a:lnSpc>
        <a:spcPct val="117999"/>
      </a:lnSpc>
      <a:defRPr sz="2200">
        <a:latin typeface="+mj-lt"/>
        <a:ea typeface="+mj-ea"/>
        <a:cs typeface="+mj-cs"/>
        <a:sym typeface="Helvetica Neue"/>
      </a:defRPr>
    </a:lvl4pPr>
    <a:lvl5pPr indent="914400" defTabSz="457200" latinLnBrk="0">
      <a:lnSpc>
        <a:spcPct val="117999"/>
      </a:lnSpc>
      <a:defRPr sz="2200">
        <a:latin typeface="+mj-lt"/>
        <a:ea typeface="+mj-ea"/>
        <a:cs typeface="+mj-cs"/>
        <a:sym typeface="Helvetica Neue"/>
      </a:defRPr>
    </a:lvl5pPr>
    <a:lvl6pPr indent="1143000" defTabSz="457200" latinLnBrk="0">
      <a:lnSpc>
        <a:spcPct val="117999"/>
      </a:lnSpc>
      <a:defRPr sz="2200">
        <a:latin typeface="+mj-lt"/>
        <a:ea typeface="+mj-ea"/>
        <a:cs typeface="+mj-cs"/>
        <a:sym typeface="Helvetica Neue"/>
      </a:defRPr>
    </a:lvl6pPr>
    <a:lvl7pPr indent="1371600" defTabSz="457200" latinLnBrk="0">
      <a:lnSpc>
        <a:spcPct val="117999"/>
      </a:lnSpc>
      <a:defRPr sz="2200">
        <a:latin typeface="+mj-lt"/>
        <a:ea typeface="+mj-ea"/>
        <a:cs typeface="+mj-cs"/>
        <a:sym typeface="Helvetica Neue"/>
      </a:defRPr>
    </a:lvl7pPr>
    <a:lvl8pPr indent="1600200" defTabSz="457200" latinLnBrk="0">
      <a:lnSpc>
        <a:spcPct val="117999"/>
      </a:lnSpc>
      <a:defRPr sz="2200">
        <a:latin typeface="+mj-lt"/>
        <a:ea typeface="+mj-ea"/>
        <a:cs typeface="+mj-cs"/>
        <a:sym typeface="Helvetica Neue"/>
      </a:defRPr>
    </a:lvl8pPr>
    <a:lvl9pPr indent="1828800" defTabSz="457200" latinLnBrk="0">
      <a:lnSpc>
        <a:spcPct val="117999"/>
      </a:lnSpc>
      <a:defRPr sz="2200">
        <a:latin typeface="+mj-lt"/>
        <a:ea typeface="+mj-ea"/>
        <a:cs typeface="+mj-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re et sous-titre">
    <p:spTree>
      <p:nvGrpSpPr>
        <p:cNvPr id="1" name=""/>
        <p:cNvGrpSpPr/>
        <p:nvPr/>
      </p:nvGrpSpPr>
      <p:grpSpPr>
        <a:xfrm>
          <a:off x="0" y="0"/>
          <a:ext cx="0" cy="0"/>
          <a:chOff x="0" y="0"/>
          <a:chExt cx="0" cy="0"/>
        </a:xfrm>
      </p:grpSpPr>
      <p:sp>
        <p:nvSpPr>
          <p:cNvPr id="12" name="Ligne"/>
          <p:cNvSpPr/>
          <p:nvPr/>
        </p:nvSpPr>
        <p:spPr>
          <a:xfrm>
            <a:off x="571500" y="4749800"/>
            <a:ext cx="11868094" cy="129"/>
          </a:xfrm>
          <a:prstGeom prst="line">
            <a:avLst/>
          </a:prstGeom>
          <a:ln w="12700">
            <a:solidFill>
              <a:srgbClr val="9A9A9A"/>
            </a:solidFill>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13" name="Texte du titre"/>
          <p:cNvSpPr txBox="1">
            <a:spLocks noGrp="1"/>
          </p:cNvSpPr>
          <p:nvPr>
            <p:ph type="title"/>
          </p:nvPr>
        </p:nvSpPr>
        <p:spPr>
          <a:xfrm>
            <a:off x="571500" y="1320800"/>
            <a:ext cx="11861800" cy="3175000"/>
          </a:xfrm>
          <a:prstGeom prst="rect">
            <a:avLst/>
          </a:prstGeom>
        </p:spPr>
        <p:txBody>
          <a:bodyPr/>
          <a:lstStyle/>
          <a:p>
            <a:r>
              <a:t>Texte du titre</a:t>
            </a:r>
          </a:p>
        </p:txBody>
      </p:sp>
      <p:sp>
        <p:nvSpPr>
          <p:cNvPr id="14" name="Texte niveau 1…"/>
          <p:cNvSpPr txBox="1">
            <a:spLocks noGrp="1"/>
          </p:cNvSpPr>
          <p:nvPr>
            <p:ph type="body" sz="quarter" idx="1"/>
          </p:nvPr>
        </p:nvSpPr>
        <p:spPr>
          <a:xfrm>
            <a:off x="571500" y="5016500"/>
            <a:ext cx="11861800" cy="1016000"/>
          </a:xfrm>
          <a:prstGeom prst="rect">
            <a:avLst/>
          </a:prstGeom>
        </p:spPr>
        <p:txBody>
          <a:bodyPr/>
          <a:lstStyle>
            <a:lvl1pPr marL="0" indent="0">
              <a:spcBef>
                <a:spcPts val="0"/>
              </a:spcBef>
              <a:buSzTx/>
              <a:buFontTx/>
              <a:buNone/>
              <a:defRPr sz="2600">
                <a:latin typeface="+mj-lt"/>
                <a:ea typeface="+mj-ea"/>
                <a:cs typeface="+mj-cs"/>
                <a:sym typeface="Helvetica Neue"/>
              </a:defRPr>
            </a:lvl1pPr>
            <a:lvl2pPr marL="0" indent="0">
              <a:spcBef>
                <a:spcPts val="0"/>
              </a:spcBef>
              <a:buSzTx/>
              <a:buFontTx/>
              <a:buNone/>
              <a:defRPr sz="2600">
                <a:latin typeface="+mj-lt"/>
                <a:ea typeface="+mj-ea"/>
                <a:cs typeface="+mj-cs"/>
                <a:sym typeface="Helvetica Neue"/>
              </a:defRPr>
            </a:lvl2pPr>
            <a:lvl3pPr marL="0" indent="0">
              <a:spcBef>
                <a:spcPts val="0"/>
              </a:spcBef>
              <a:buSzTx/>
              <a:buFontTx/>
              <a:buNone/>
              <a:defRPr sz="2600">
                <a:latin typeface="+mj-lt"/>
                <a:ea typeface="+mj-ea"/>
                <a:cs typeface="+mj-cs"/>
                <a:sym typeface="Helvetica Neue"/>
              </a:defRPr>
            </a:lvl3pPr>
            <a:lvl4pPr marL="0" indent="0">
              <a:spcBef>
                <a:spcPts val="0"/>
              </a:spcBef>
              <a:buSzTx/>
              <a:buFontTx/>
              <a:buNone/>
              <a:defRPr sz="2600">
                <a:latin typeface="+mj-lt"/>
                <a:ea typeface="+mj-ea"/>
                <a:cs typeface="+mj-cs"/>
                <a:sym typeface="Helvetica Neue"/>
              </a:defRPr>
            </a:lvl4pPr>
            <a:lvl5pPr marL="0" indent="0">
              <a:spcBef>
                <a:spcPts val="0"/>
              </a:spcBef>
              <a:buSzTx/>
              <a:buFontTx/>
              <a:buNone/>
              <a:defRPr sz="2600">
                <a:latin typeface="+mj-lt"/>
                <a:ea typeface="+mj-ea"/>
                <a:cs typeface="+mj-cs"/>
                <a:sym typeface="Helvetica Neue"/>
              </a:defRPr>
            </a:lvl5pPr>
          </a:lstStyle>
          <a:p>
            <a:r>
              <a:t>Texte niveau 1</a:t>
            </a:r>
          </a:p>
          <a:p>
            <a:pPr lvl="1"/>
            <a:r>
              <a:t>Texte niveau 2</a:t>
            </a:r>
          </a:p>
          <a:p>
            <a:pPr lvl="2"/>
            <a:r>
              <a:t>Texte niveau 3</a:t>
            </a:r>
          </a:p>
          <a:p>
            <a:pPr lvl="3"/>
            <a:r>
              <a:t>Texte niveau 4</a:t>
            </a:r>
          </a:p>
          <a:p>
            <a:pPr lvl="4"/>
            <a:r>
              <a:t>Texte niveau 5</a:t>
            </a:r>
          </a:p>
        </p:txBody>
      </p:sp>
      <p:sp>
        <p:nvSpPr>
          <p:cNvPr id="15"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x">
  <p:cSld name="Citation">
    <p:spTree>
      <p:nvGrpSpPr>
        <p:cNvPr id="1" name=""/>
        <p:cNvGrpSpPr/>
        <p:nvPr/>
      </p:nvGrpSpPr>
      <p:grpSpPr>
        <a:xfrm>
          <a:off x="0" y="0"/>
          <a:ext cx="0" cy="0"/>
          <a:chOff x="0" y="0"/>
          <a:chExt cx="0" cy="0"/>
        </a:xfrm>
      </p:grpSpPr>
      <p:sp>
        <p:nvSpPr>
          <p:cNvPr id="101" name="-Gilles Allain"/>
          <p:cNvSpPr txBox="1">
            <a:spLocks noGrp="1"/>
          </p:cNvSpPr>
          <p:nvPr>
            <p:ph type="body" sz="quarter" idx="13"/>
          </p:nvPr>
        </p:nvSpPr>
        <p:spPr>
          <a:xfrm>
            <a:off x="1270000" y="6362700"/>
            <a:ext cx="10464800" cy="498422"/>
          </a:xfrm>
          <a:prstGeom prst="rect">
            <a:avLst/>
          </a:prstGeom>
        </p:spPr>
        <p:txBody>
          <a:bodyPr>
            <a:spAutoFit/>
          </a:bodyPr>
          <a:lstStyle>
            <a:lvl1pPr marL="0" indent="0" algn="ctr" defTabSz="457200">
              <a:spcBef>
                <a:spcPts val="0"/>
              </a:spcBef>
              <a:buSzTx/>
              <a:buFontTx/>
              <a:buNone/>
              <a:defRPr sz="2600">
                <a:solidFill>
                  <a:srgbClr val="000000"/>
                </a:solidFill>
                <a:latin typeface="Helvetica Neue Medium"/>
                <a:ea typeface="Helvetica Neue Medium"/>
                <a:cs typeface="Helvetica Neue Medium"/>
                <a:sym typeface="Helvetica Neue Medium"/>
              </a:defRPr>
            </a:lvl1pPr>
          </a:lstStyle>
          <a:p>
            <a:r>
              <a:t>-Gilles Allain</a:t>
            </a:r>
          </a:p>
        </p:txBody>
      </p:sp>
      <p:sp>
        <p:nvSpPr>
          <p:cNvPr id="102" name="« Saisissez une citation ici. »"/>
          <p:cNvSpPr txBox="1">
            <a:spLocks noGrp="1"/>
          </p:cNvSpPr>
          <p:nvPr>
            <p:ph type="body" sz="quarter" idx="14"/>
          </p:nvPr>
        </p:nvSpPr>
        <p:spPr>
          <a:xfrm>
            <a:off x="1270000" y="4292600"/>
            <a:ext cx="10464800" cy="711200"/>
          </a:xfrm>
          <a:prstGeom prst="rect">
            <a:avLst/>
          </a:prstGeom>
        </p:spPr>
        <p:txBody>
          <a:bodyPr anchor="ctr">
            <a:spAutoFit/>
          </a:bodyPr>
          <a:lstStyle>
            <a:lvl1pPr marL="0" indent="0" algn="ctr" defTabSz="457200">
              <a:spcBef>
                <a:spcPts val="2400"/>
              </a:spcBef>
              <a:buSzTx/>
              <a:buFontTx/>
              <a:buNone/>
              <a:defRPr sz="4000"/>
            </a:lvl1pPr>
          </a:lstStyle>
          <a:p>
            <a:r>
              <a:t>« Saisissez une citation ici. »</a:t>
            </a:r>
          </a:p>
        </p:txBody>
      </p:sp>
      <p:sp>
        <p:nvSpPr>
          <p:cNvPr id="103"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tx">
  <p:cSld name="Photo">
    <p:spTree>
      <p:nvGrpSpPr>
        <p:cNvPr id="1" name=""/>
        <p:cNvGrpSpPr/>
        <p:nvPr/>
      </p:nvGrpSpPr>
      <p:grpSpPr>
        <a:xfrm>
          <a:off x="0" y="0"/>
          <a:ext cx="0" cy="0"/>
          <a:chOff x="0" y="0"/>
          <a:chExt cx="0" cy="0"/>
        </a:xfrm>
      </p:grpSpPr>
      <p:sp>
        <p:nvSpPr>
          <p:cNvPr id="110" name="Image"/>
          <p:cNvSpPr>
            <a:spLocks noGrp="1"/>
          </p:cNvSpPr>
          <p:nvPr>
            <p:ph type="pic" idx="13"/>
          </p:nvPr>
        </p:nvSpPr>
        <p:spPr>
          <a:xfrm>
            <a:off x="0" y="0"/>
            <a:ext cx="13004800" cy="9753600"/>
          </a:xfrm>
          <a:prstGeom prst="rect">
            <a:avLst/>
          </a:prstGeom>
        </p:spPr>
        <p:txBody>
          <a:bodyPr lIns="91439" tIns="45719" rIns="91439" bIns="45719">
            <a:noAutofit/>
          </a:bodyPr>
          <a:lstStyle/>
          <a:p>
            <a:endParaRPr/>
          </a:p>
        </p:txBody>
      </p:sp>
      <p:sp>
        <p:nvSpPr>
          <p:cNvPr id="111"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
  <p:cSld name="Vierge">
    <p:spTree>
      <p:nvGrpSpPr>
        <p:cNvPr id="1" name=""/>
        <p:cNvGrpSpPr/>
        <p:nvPr/>
      </p:nvGrpSpPr>
      <p:grpSpPr>
        <a:xfrm>
          <a:off x="0" y="0"/>
          <a:ext cx="0" cy="0"/>
          <a:chOff x="0" y="0"/>
          <a:chExt cx="0" cy="0"/>
        </a:xfrm>
      </p:grpSpPr>
      <p:sp>
        <p:nvSpPr>
          <p:cNvPr id="118"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Photo - Horizontale">
    <p:spTree>
      <p:nvGrpSpPr>
        <p:cNvPr id="1" name=""/>
        <p:cNvGrpSpPr/>
        <p:nvPr/>
      </p:nvGrpSpPr>
      <p:grpSpPr>
        <a:xfrm>
          <a:off x="0" y="0"/>
          <a:ext cx="0" cy="0"/>
          <a:chOff x="0" y="0"/>
          <a:chExt cx="0" cy="0"/>
        </a:xfrm>
      </p:grpSpPr>
      <p:sp>
        <p:nvSpPr>
          <p:cNvPr id="22" name="Ligne"/>
          <p:cNvSpPr/>
          <p:nvPr/>
        </p:nvSpPr>
        <p:spPr>
          <a:xfrm>
            <a:off x="7543800" y="7975599"/>
            <a:ext cx="1" cy="1422529"/>
          </a:xfrm>
          <a:prstGeom prst="line">
            <a:avLst/>
          </a:prstGeom>
          <a:ln w="12700">
            <a:solidFill>
              <a:srgbClr val="9A9A9A"/>
            </a:solidFill>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23" name="Image"/>
          <p:cNvSpPr>
            <a:spLocks noGrp="1"/>
          </p:cNvSpPr>
          <p:nvPr>
            <p:ph type="pic" idx="13"/>
          </p:nvPr>
        </p:nvSpPr>
        <p:spPr>
          <a:xfrm>
            <a:off x="0" y="0"/>
            <a:ext cx="13004800" cy="7594600"/>
          </a:xfrm>
          <a:prstGeom prst="rect">
            <a:avLst/>
          </a:prstGeom>
        </p:spPr>
        <p:txBody>
          <a:bodyPr lIns="91439" tIns="45719" rIns="91439" bIns="45719">
            <a:noAutofit/>
          </a:bodyPr>
          <a:lstStyle/>
          <a:p>
            <a:endParaRPr/>
          </a:p>
        </p:txBody>
      </p:sp>
      <p:sp>
        <p:nvSpPr>
          <p:cNvPr id="24" name="Texte du titre"/>
          <p:cNvSpPr txBox="1">
            <a:spLocks noGrp="1"/>
          </p:cNvSpPr>
          <p:nvPr>
            <p:ph type="title"/>
          </p:nvPr>
        </p:nvSpPr>
        <p:spPr>
          <a:xfrm>
            <a:off x="1409700" y="7785100"/>
            <a:ext cx="5791200" cy="1701800"/>
          </a:xfrm>
          <a:prstGeom prst="rect">
            <a:avLst/>
          </a:prstGeom>
        </p:spPr>
        <p:txBody>
          <a:bodyPr anchor="ctr"/>
          <a:lstStyle>
            <a:lvl1pPr algn="r">
              <a:defRPr sz="4200">
                <a:solidFill>
                  <a:srgbClr val="000000"/>
                </a:solidFill>
                <a:latin typeface="+mn-lt"/>
                <a:ea typeface="+mn-ea"/>
                <a:cs typeface="+mn-cs"/>
                <a:sym typeface="Helvetica Neue Light"/>
              </a:defRPr>
            </a:lvl1pPr>
          </a:lstStyle>
          <a:p>
            <a:r>
              <a:t>Texte du titre</a:t>
            </a:r>
          </a:p>
        </p:txBody>
      </p:sp>
      <p:sp>
        <p:nvSpPr>
          <p:cNvPr id="25" name="Texte niveau 1…"/>
          <p:cNvSpPr txBox="1">
            <a:spLocks noGrp="1"/>
          </p:cNvSpPr>
          <p:nvPr>
            <p:ph type="body" sz="quarter" idx="1"/>
          </p:nvPr>
        </p:nvSpPr>
        <p:spPr>
          <a:xfrm>
            <a:off x="7848600" y="8470900"/>
            <a:ext cx="4953000" cy="508000"/>
          </a:xfrm>
          <a:prstGeom prst="rect">
            <a:avLst/>
          </a:prstGeom>
        </p:spPr>
        <p:txBody>
          <a:bodyPr/>
          <a:lstStyle>
            <a:lvl1pPr marL="0" indent="0">
              <a:spcBef>
                <a:spcPts val="0"/>
              </a:spcBef>
              <a:buSzTx/>
              <a:buFontTx/>
              <a:buNone/>
              <a:defRPr sz="2600">
                <a:latin typeface="+mj-lt"/>
                <a:ea typeface="+mj-ea"/>
                <a:cs typeface="+mj-cs"/>
                <a:sym typeface="Helvetica Neue"/>
              </a:defRPr>
            </a:lvl1pPr>
            <a:lvl2pPr marL="0" indent="0">
              <a:spcBef>
                <a:spcPts val="0"/>
              </a:spcBef>
              <a:buSzTx/>
              <a:buFontTx/>
              <a:buNone/>
              <a:defRPr sz="2600">
                <a:latin typeface="+mj-lt"/>
                <a:ea typeface="+mj-ea"/>
                <a:cs typeface="+mj-cs"/>
                <a:sym typeface="Helvetica Neue"/>
              </a:defRPr>
            </a:lvl2pPr>
            <a:lvl3pPr marL="0" indent="0">
              <a:spcBef>
                <a:spcPts val="0"/>
              </a:spcBef>
              <a:buSzTx/>
              <a:buFontTx/>
              <a:buNone/>
              <a:defRPr sz="2600">
                <a:latin typeface="+mj-lt"/>
                <a:ea typeface="+mj-ea"/>
                <a:cs typeface="+mj-cs"/>
                <a:sym typeface="Helvetica Neue"/>
              </a:defRPr>
            </a:lvl3pPr>
            <a:lvl4pPr marL="0" indent="0">
              <a:spcBef>
                <a:spcPts val="0"/>
              </a:spcBef>
              <a:buSzTx/>
              <a:buFontTx/>
              <a:buNone/>
              <a:defRPr sz="2600">
                <a:latin typeface="+mj-lt"/>
                <a:ea typeface="+mj-ea"/>
                <a:cs typeface="+mj-cs"/>
                <a:sym typeface="Helvetica Neue"/>
              </a:defRPr>
            </a:lvl4pPr>
            <a:lvl5pPr marL="0" indent="0">
              <a:spcBef>
                <a:spcPts val="0"/>
              </a:spcBef>
              <a:buSzTx/>
              <a:buFontTx/>
              <a:buNone/>
              <a:defRPr sz="2600">
                <a:latin typeface="+mj-lt"/>
                <a:ea typeface="+mj-ea"/>
                <a:cs typeface="+mj-cs"/>
                <a:sym typeface="Helvetica Neue"/>
              </a:defRPr>
            </a:lvl5pPr>
          </a:lstStyle>
          <a:p>
            <a:r>
              <a:t>Texte niveau 1</a:t>
            </a:r>
          </a:p>
          <a:p>
            <a:pPr lvl="1"/>
            <a:r>
              <a:t>Texte niveau 2</a:t>
            </a:r>
          </a:p>
          <a:p>
            <a:pPr lvl="2"/>
            <a:r>
              <a:t>Texte niveau 3</a:t>
            </a:r>
          </a:p>
          <a:p>
            <a:pPr lvl="3"/>
            <a:r>
              <a:t>Texte niveau 4</a:t>
            </a:r>
          </a:p>
          <a:p>
            <a:pPr lvl="4"/>
            <a:r>
              <a:t>Texte niveau 5</a:t>
            </a:r>
          </a:p>
        </p:txBody>
      </p:sp>
      <p:sp>
        <p:nvSpPr>
          <p:cNvPr id="26"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re - Centré">
    <p:spTree>
      <p:nvGrpSpPr>
        <p:cNvPr id="1" name=""/>
        <p:cNvGrpSpPr/>
        <p:nvPr/>
      </p:nvGrpSpPr>
      <p:grpSpPr>
        <a:xfrm>
          <a:off x="0" y="0"/>
          <a:ext cx="0" cy="0"/>
          <a:chOff x="0" y="0"/>
          <a:chExt cx="0" cy="0"/>
        </a:xfrm>
      </p:grpSpPr>
      <p:sp>
        <p:nvSpPr>
          <p:cNvPr id="33" name="Texte du titre"/>
          <p:cNvSpPr txBox="1">
            <a:spLocks noGrp="1"/>
          </p:cNvSpPr>
          <p:nvPr>
            <p:ph type="title"/>
          </p:nvPr>
        </p:nvSpPr>
        <p:spPr>
          <a:xfrm>
            <a:off x="571500" y="3289300"/>
            <a:ext cx="11861800" cy="3175000"/>
          </a:xfrm>
          <a:prstGeom prst="rect">
            <a:avLst/>
          </a:prstGeom>
        </p:spPr>
        <p:txBody>
          <a:bodyPr anchor="ctr"/>
          <a:lstStyle/>
          <a:p>
            <a:r>
              <a:t>Texte du titre</a:t>
            </a:r>
          </a:p>
        </p:txBody>
      </p:sp>
      <p:sp>
        <p:nvSpPr>
          <p:cNvPr id="34"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Photo - Verticale">
    <p:spTree>
      <p:nvGrpSpPr>
        <p:cNvPr id="1" name=""/>
        <p:cNvGrpSpPr/>
        <p:nvPr/>
      </p:nvGrpSpPr>
      <p:grpSpPr>
        <a:xfrm>
          <a:off x="0" y="0"/>
          <a:ext cx="0" cy="0"/>
          <a:chOff x="0" y="0"/>
          <a:chExt cx="0" cy="0"/>
        </a:xfrm>
      </p:grpSpPr>
      <p:sp>
        <p:nvSpPr>
          <p:cNvPr id="41" name="Ligne"/>
          <p:cNvSpPr/>
          <p:nvPr/>
        </p:nvSpPr>
        <p:spPr>
          <a:xfrm>
            <a:off x="571500" y="4864100"/>
            <a:ext cx="5334476" cy="58"/>
          </a:xfrm>
          <a:prstGeom prst="line">
            <a:avLst/>
          </a:prstGeom>
          <a:ln w="12700">
            <a:solidFill>
              <a:srgbClr val="9A9A9A"/>
            </a:solidFill>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42" name="Image"/>
          <p:cNvSpPr>
            <a:spLocks noGrp="1"/>
          </p:cNvSpPr>
          <p:nvPr>
            <p:ph type="pic" idx="13"/>
          </p:nvPr>
        </p:nvSpPr>
        <p:spPr>
          <a:xfrm>
            <a:off x="6502400" y="0"/>
            <a:ext cx="6502400" cy="9753600"/>
          </a:xfrm>
          <a:prstGeom prst="rect">
            <a:avLst/>
          </a:prstGeom>
        </p:spPr>
        <p:txBody>
          <a:bodyPr lIns="91439" tIns="45719" rIns="91439" bIns="45719">
            <a:noAutofit/>
          </a:bodyPr>
          <a:lstStyle/>
          <a:p>
            <a:endParaRPr/>
          </a:p>
        </p:txBody>
      </p:sp>
      <p:sp>
        <p:nvSpPr>
          <p:cNvPr id="43" name="Texte du titre"/>
          <p:cNvSpPr txBox="1">
            <a:spLocks noGrp="1"/>
          </p:cNvSpPr>
          <p:nvPr>
            <p:ph type="title"/>
          </p:nvPr>
        </p:nvSpPr>
        <p:spPr>
          <a:xfrm>
            <a:off x="571500" y="1435100"/>
            <a:ext cx="5334000" cy="3175000"/>
          </a:xfrm>
          <a:prstGeom prst="rect">
            <a:avLst/>
          </a:prstGeom>
        </p:spPr>
        <p:txBody>
          <a:bodyPr/>
          <a:lstStyle/>
          <a:p>
            <a:r>
              <a:t>Texte du titre</a:t>
            </a:r>
          </a:p>
        </p:txBody>
      </p:sp>
      <p:sp>
        <p:nvSpPr>
          <p:cNvPr id="44" name="Texte niveau 1…"/>
          <p:cNvSpPr txBox="1">
            <a:spLocks noGrp="1"/>
          </p:cNvSpPr>
          <p:nvPr>
            <p:ph type="body" sz="quarter" idx="1"/>
          </p:nvPr>
        </p:nvSpPr>
        <p:spPr>
          <a:xfrm>
            <a:off x="571500" y="5130800"/>
            <a:ext cx="5334000" cy="3175000"/>
          </a:xfrm>
          <a:prstGeom prst="rect">
            <a:avLst/>
          </a:prstGeom>
        </p:spPr>
        <p:txBody>
          <a:bodyPr/>
          <a:lstStyle>
            <a:lvl1pPr marL="0" indent="0">
              <a:spcBef>
                <a:spcPts val="0"/>
              </a:spcBef>
              <a:buSzTx/>
              <a:buFontTx/>
              <a:buNone/>
              <a:defRPr sz="2600">
                <a:latin typeface="+mj-lt"/>
                <a:ea typeface="+mj-ea"/>
                <a:cs typeface="+mj-cs"/>
                <a:sym typeface="Helvetica Neue"/>
              </a:defRPr>
            </a:lvl1pPr>
            <a:lvl2pPr marL="0" indent="0">
              <a:spcBef>
                <a:spcPts val="0"/>
              </a:spcBef>
              <a:buSzTx/>
              <a:buFontTx/>
              <a:buNone/>
              <a:defRPr sz="2600">
                <a:latin typeface="+mj-lt"/>
                <a:ea typeface="+mj-ea"/>
                <a:cs typeface="+mj-cs"/>
                <a:sym typeface="Helvetica Neue"/>
              </a:defRPr>
            </a:lvl2pPr>
            <a:lvl3pPr marL="0" indent="0">
              <a:spcBef>
                <a:spcPts val="0"/>
              </a:spcBef>
              <a:buSzTx/>
              <a:buFontTx/>
              <a:buNone/>
              <a:defRPr sz="2600">
                <a:latin typeface="+mj-lt"/>
                <a:ea typeface="+mj-ea"/>
                <a:cs typeface="+mj-cs"/>
                <a:sym typeface="Helvetica Neue"/>
              </a:defRPr>
            </a:lvl3pPr>
            <a:lvl4pPr marL="0" indent="0">
              <a:spcBef>
                <a:spcPts val="0"/>
              </a:spcBef>
              <a:buSzTx/>
              <a:buFontTx/>
              <a:buNone/>
              <a:defRPr sz="2600">
                <a:latin typeface="+mj-lt"/>
                <a:ea typeface="+mj-ea"/>
                <a:cs typeface="+mj-cs"/>
                <a:sym typeface="Helvetica Neue"/>
              </a:defRPr>
            </a:lvl4pPr>
            <a:lvl5pPr marL="0" indent="0">
              <a:spcBef>
                <a:spcPts val="0"/>
              </a:spcBef>
              <a:buSzTx/>
              <a:buFontTx/>
              <a:buNone/>
              <a:defRPr sz="2600">
                <a:latin typeface="+mj-lt"/>
                <a:ea typeface="+mj-ea"/>
                <a:cs typeface="+mj-cs"/>
                <a:sym typeface="Helvetica Neue"/>
              </a:defRPr>
            </a:lvl5pPr>
          </a:lstStyle>
          <a:p>
            <a:r>
              <a:t>Texte niveau 1</a:t>
            </a:r>
          </a:p>
          <a:p>
            <a:pPr lvl="1"/>
            <a:r>
              <a:t>Texte niveau 2</a:t>
            </a:r>
          </a:p>
          <a:p>
            <a:pPr lvl="2"/>
            <a:r>
              <a:t>Texte niveau 3</a:t>
            </a:r>
          </a:p>
          <a:p>
            <a:pPr lvl="3"/>
            <a:r>
              <a:t>Texte niveau 4</a:t>
            </a:r>
          </a:p>
          <a:p>
            <a:pPr lvl="4"/>
            <a:r>
              <a:t>Texte niveau 5</a:t>
            </a:r>
          </a:p>
        </p:txBody>
      </p:sp>
      <p:sp>
        <p:nvSpPr>
          <p:cNvPr id="45"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re - Haut">
    <p:spTree>
      <p:nvGrpSpPr>
        <p:cNvPr id="1" name=""/>
        <p:cNvGrpSpPr/>
        <p:nvPr/>
      </p:nvGrpSpPr>
      <p:grpSpPr>
        <a:xfrm>
          <a:off x="0" y="0"/>
          <a:ext cx="0" cy="0"/>
          <a:chOff x="0" y="0"/>
          <a:chExt cx="0" cy="0"/>
        </a:xfrm>
      </p:grpSpPr>
      <p:sp>
        <p:nvSpPr>
          <p:cNvPr id="52" name="Texte du titre"/>
          <p:cNvSpPr txBox="1">
            <a:spLocks noGrp="1"/>
          </p:cNvSpPr>
          <p:nvPr>
            <p:ph type="title"/>
          </p:nvPr>
        </p:nvSpPr>
        <p:spPr>
          <a:prstGeom prst="rect">
            <a:avLst/>
          </a:prstGeom>
        </p:spPr>
        <p:txBody>
          <a:bodyPr/>
          <a:lstStyle/>
          <a:p>
            <a:r>
              <a:t>Texte du titre</a:t>
            </a:r>
          </a:p>
        </p:txBody>
      </p:sp>
      <p:sp>
        <p:nvSpPr>
          <p:cNvPr id="53"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re et puces">
    <p:spTree>
      <p:nvGrpSpPr>
        <p:cNvPr id="1" name=""/>
        <p:cNvGrpSpPr/>
        <p:nvPr/>
      </p:nvGrpSpPr>
      <p:grpSpPr>
        <a:xfrm>
          <a:off x="0" y="0"/>
          <a:ext cx="0" cy="0"/>
          <a:chOff x="0" y="0"/>
          <a:chExt cx="0" cy="0"/>
        </a:xfrm>
      </p:grpSpPr>
      <p:sp>
        <p:nvSpPr>
          <p:cNvPr id="60" name="Texte du titre"/>
          <p:cNvSpPr txBox="1">
            <a:spLocks noGrp="1"/>
          </p:cNvSpPr>
          <p:nvPr>
            <p:ph type="title"/>
          </p:nvPr>
        </p:nvSpPr>
        <p:spPr>
          <a:prstGeom prst="rect">
            <a:avLst/>
          </a:prstGeom>
        </p:spPr>
        <p:txBody>
          <a:bodyPr/>
          <a:lstStyle/>
          <a:p>
            <a:r>
              <a:t>Texte du titre</a:t>
            </a:r>
          </a:p>
        </p:txBody>
      </p:sp>
      <p:sp>
        <p:nvSpPr>
          <p:cNvPr id="61" name="Texte niveau 1…"/>
          <p:cNvSpPr txBox="1">
            <a:spLocks noGrp="1"/>
          </p:cNvSpPr>
          <p:nvPr>
            <p:ph type="body" idx="1"/>
          </p:nvPr>
        </p:nvSpPr>
        <p:spPr>
          <a:prstGeom prst="rect">
            <a:avLst/>
          </a:prstGeom>
        </p:spPr>
        <p:txBody>
          <a:bodyPr/>
          <a:lstStyle/>
          <a:p>
            <a:r>
              <a:t>Texte niveau 1</a:t>
            </a:r>
          </a:p>
          <a:p>
            <a:pPr lvl="1"/>
            <a:r>
              <a:t>Texte niveau 2</a:t>
            </a:r>
          </a:p>
          <a:p>
            <a:pPr lvl="2"/>
            <a:r>
              <a:t>Texte niveau 3</a:t>
            </a:r>
          </a:p>
          <a:p>
            <a:pPr lvl="3"/>
            <a:r>
              <a:t>Texte niveau 4</a:t>
            </a:r>
          </a:p>
          <a:p>
            <a:pPr lvl="4"/>
            <a:r>
              <a:t>Texte niveau 5</a:t>
            </a:r>
          </a:p>
        </p:txBody>
      </p:sp>
      <p:sp>
        <p:nvSpPr>
          <p:cNvPr id="62"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x">
  <p:cSld name="Titre, puces et photo">
    <p:spTree>
      <p:nvGrpSpPr>
        <p:cNvPr id="1" name=""/>
        <p:cNvGrpSpPr/>
        <p:nvPr/>
      </p:nvGrpSpPr>
      <p:grpSpPr>
        <a:xfrm>
          <a:off x="0" y="0"/>
          <a:ext cx="0" cy="0"/>
          <a:chOff x="0" y="0"/>
          <a:chExt cx="0" cy="0"/>
        </a:xfrm>
      </p:grpSpPr>
      <p:sp>
        <p:nvSpPr>
          <p:cNvPr id="69" name="Ligne"/>
          <p:cNvSpPr/>
          <p:nvPr/>
        </p:nvSpPr>
        <p:spPr>
          <a:xfrm>
            <a:off x="571500" y="1968500"/>
            <a:ext cx="5073394" cy="133"/>
          </a:xfrm>
          <a:prstGeom prst="line">
            <a:avLst/>
          </a:prstGeom>
          <a:ln w="12700">
            <a:solidFill>
              <a:srgbClr val="9A9A9A"/>
            </a:solidFill>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70" name="Image"/>
          <p:cNvSpPr>
            <a:spLocks noGrp="1"/>
          </p:cNvSpPr>
          <p:nvPr>
            <p:ph type="pic" idx="13"/>
          </p:nvPr>
        </p:nvSpPr>
        <p:spPr>
          <a:xfrm>
            <a:off x="6502400" y="0"/>
            <a:ext cx="6502400" cy="9753600"/>
          </a:xfrm>
          <a:prstGeom prst="rect">
            <a:avLst/>
          </a:prstGeom>
        </p:spPr>
        <p:txBody>
          <a:bodyPr lIns="91439" tIns="45719" rIns="91439" bIns="45719">
            <a:noAutofit/>
          </a:bodyPr>
          <a:lstStyle/>
          <a:p>
            <a:endParaRPr/>
          </a:p>
        </p:txBody>
      </p:sp>
      <p:sp>
        <p:nvSpPr>
          <p:cNvPr id="71" name="Texte du titre"/>
          <p:cNvSpPr txBox="1">
            <a:spLocks noGrp="1"/>
          </p:cNvSpPr>
          <p:nvPr>
            <p:ph type="title"/>
          </p:nvPr>
        </p:nvSpPr>
        <p:spPr>
          <a:xfrm>
            <a:off x="571500" y="330200"/>
            <a:ext cx="5080000" cy="1397000"/>
          </a:xfrm>
          <a:prstGeom prst="rect">
            <a:avLst/>
          </a:prstGeom>
        </p:spPr>
        <p:txBody>
          <a:bodyPr/>
          <a:lstStyle/>
          <a:p>
            <a:r>
              <a:t>Texte du titre</a:t>
            </a:r>
          </a:p>
        </p:txBody>
      </p:sp>
      <p:sp>
        <p:nvSpPr>
          <p:cNvPr id="72" name="Texte niveau 1…"/>
          <p:cNvSpPr txBox="1">
            <a:spLocks noGrp="1"/>
          </p:cNvSpPr>
          <p:nvPr>
            <p:ph type="body" sz="half" idx="1"/>
          </p:nvPr>
        </p:nvSpPr>
        <p:spPr>
          <a:xfrm>
            <a:off x="571500" y="2222500"/>
            <a:ext cx="5080000" cy="6667500"/>
          </a:xfrm>
          <a:prstGeom prst="rect">
            <a:avLst/>
          </a:prstGeom>
        </p:spPr>
        <p:txBody>
          <a:bodyPr/>
          <a:lstStyle>
            <a:lvl1pPr marL="330200" indent="-330200">
              <a:spcBef>
                <a:spcPts val="3000"/>
              </a:spcBef>
              <a:defRPr sz="2600">
                <a:latin typeface="+mj-lt"/>
                <a:ea typeface="+mj-ea"/>
                <a:cs typeface="+mj-cs"/>
                <a:sym typeface="Helvetica Neue"/>
              </a:defRPr>
            </a:lvl1pPr>
            <a:lvl2pPr marL="660400" indent="-330200">
              <a:spcBef>
                <a:spcPts val="3000"/>
              </a:spcBef>
              <a:defRPr sz="2600">
                <a:latin typeface="+mj-lt"/>
                <a:ea typeface="+mj-ea"/>
                <a:cs typeface="+mj-cs"/>
                <a:sym typeface="Helvetica Neue"/>
              </a:defRPr>
            </a:lvl2pPr>
            <a:lvl3pPr marL="990600" indent="-330200">
              <a:spcBef>
                <a:spcPts val="3000"/>
              </a:spcBef>
              <a:defRPr sz="2600">
                <a:latin typeface="+mj-lt"/>
                <a:ea typeface="+mj-ea"/>
                <a:cs typeface="+mj-cs"/>
                <a:sym typeface="Helvetica Neue"/>
              </a:defRPr>
            </a:lvl3pPr>
            <a:lvl4pPr marL="1320800" indent="-330200">
              <a:spcBef>
                <a:spcPts val="3000"/>
              </a:spcBef>
              <a:defRPr sz="2600">
                <a:latin typeface="+mj-lt"/>
                <a:ea typeface="+mj-ea"/>
                <a:cs typeface="+mj-cs"/>
                <a:sym typeface="Helvetica Neue"/>
              </a:defRPr>
            </a:lvl4pPr>
            <a:lvl5pPr marL="1651000" indent="-330200">
              <a:spcBef>
                <a:spcPts val="3000"/>
              </a:spcBef>
              <a:defRPr sz="2600">
                <a:latin typeface="+mj-lt"/>
                <a:ea typeface="+mj-ea"/>
                <a:cs typeface="+mj-cs"/>
                <a:sym typeface="Helvetica Neue"/>
              </a:defRPr>
            </a:lvl5pPr>
          </a:lstStyle>
          <a:p>
            <a:r>
              <a:t>Texte niveau 1</a:t>
            </a:r>
          </a:p>
          <a:p>
            <a:pPr lvl="1"/>
            <a:r>
              <a:t>Texte niveau 2</a:t>
            </a:r>
          </a:p>
          <a:p>
            <a:pPr lvl="2"/>
            <a:r>
              <a:t>Texte niveau 3</a:t>
            </a:r>
          </a:p>
          <a:p>
            <a:pPr lvl="3"/>
            <a:r>
              <a:t>Texte niveau 4</a:t>
            </a:r>
          </a:p>
          <a:p>
            <a:pPr lvl="4"/>
            <a:r>
              <a:t>Texte niveau 5</a:t>
            </a:r>
          </a:p>
        </p:txBody>
      </p:sp>
      <p:sp>
        <p:nvSpPr>
          <p:cNvPr id="73" name="Numéro de diapositive"/>
          <p:cNvSpPr txBox="1">
            <a:spLocks noGrp="1"/>
          </p:cNvSpPr>
          <p:nvPr>
            <p:ph type="sldNum" sz="quarter" idx="2"/>
          </p:nvPr>
        </p:nvSpPr>
        <p:spPr>
          <a:xfrm>
            <a:off x="510743" y="9199778"/>
            <a:ext cx="312014" cy="299822"/>
          </a:xfrm>
          <a:prstGeom prst="rect">
            <a:avLst/>
          </a:prstGeom>
        </p:spPr>
        <p:txBody>
          <a:bodyPr/>
          <a:lstStyle>
            <a:lvl1pPr algn="l"/>
          </a:lstStyle>
          <a:p>
            <a:fld id="{86CB4B4D-7CA3-9044-876B-883B54F8677D}" type="slidenum">
              <a:rPr/>
              <a:pPr/>
              <a:t>‹N°›</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x">
  <p:cSld name="Puces">
    <p:spTree>
      <p:nvGrpSpPr>
        <p:cNvPr id="1" name=""/>
        <p:cNvGrpSpPr/>
        <p:nvPr/>
      </p:nvGrpSpPr>
      <p:grpSpPr>
        <a:xfrm>
          <a:off x="0" y="0"/>
          <a:ext cx="0" cy="0"/>
          <a:chOff x="0" y="0"/>
          <a:chExt cx="0" cy="0"/>
        </a:xfrm>
      </p:grpSpPr>
      <p:sp>
        <p:nvSpPr>
          <p:cNvPr id="80" name="Texte niveau 1…"/>
          <p:cNvSpPr txBox="1">
            <a:spLocks noGrp="1"/>
          </p:cNvSpPr>
          <p:nvPr>
            <p:ph type="body" idx="1"/>
          </p:nvPr>
        </p:nvSpPr>
        <p:spPr>
          <a:xfrm>
            <a:off x="889000" y="889000"/>
            <a:ext cx="11214100" cy="7962900"/>
          </a:xfrm>
          <a:prstGeom prst="rect">
            <a:avLst/>
          </a:prstGeom>
        </p:spPr>
        <p:txBody>
          <a:bodyPr/>
          <a:lstStyle/>
          <a:p>
            <a:r>
              <a:t>Texte niveau 1</a:t>
            </a:r>
          </a:p>
          <a:p>
            <a:pPr lvl="1"/>
            <a:r>
              <a:t>Texte niveau 2</a:t>
            </a:r>
          </a:p>
          <a:p>
            <a:pPr lvl="2"/>
            <a:r>
              <a:t>Texte niveau 3</a:t>
            </a:r>
          </a:p>
          <a:p>
            <a:pPr lvl="3"/>
            <a:r>
              <a:t>Texte niveau 4</a:t>
            </a:r>
          </a:p>
          <a:p>
            <a:pPr lvl="4"/>
            <a:r>
              <a:t>Texte niveau 5</a:t>
            </a:r>
          </a:p>
        </p:txBody>
      </p:sp>
      <p:sp>
        <p:nvSpPr>
          <p:cNvPr id="81"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x">
  <p:cSld name="3 photos">
    <p:spTree>
      <p:nvGrpSpPr>
        <p:cNvPr id="1" name=""/>
        <p:cNvGrpSpPr/>
        <p:nvPr/>
      </p:nvGrpSpPr>
      <p:grpSpPr>
        <a:xfrm>
          <a:off x="0" y="0"/>
          <a:ext cx="0" cy="0"/>
          <a:chOff x="0" y="0"/>
          <a:chExt cx="0" cy="0"/>
        </a:xfrm>
      </p:grpSpPr>
      <p:sp>
        <p:nvSpPr>
          <p:cNvPr id="88" name="Ligne"/>
          <p:cNvSpPr/>
          <p:nvPr/>
        </p:nvSpPr>
        <p:spPr>
          <a:xfrm flipH="1">
            <a:off x="9055098" y="508000"/>
            <a:ext cx="128" cy="7975631"/>
          </a:xfrm>
          <a:prstGeom prst="line">
            <a:avLst/>
          </a:prstGeom>
          <a:ln w="12700">
            <a:solidFill>
              <a:srgbClr val="9A9A9A"/>
            </a:solidFill>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89" name="Ligne"/>
          <p:cNvSpPr/>
          <p:nvPr/>
        </p:nvSpPr>
        <p:spPr>
          <a:xfrm>
            <a:off x="9055096" y="4464050"/>
            <a:ext cx="3448503" cy="59"/>
          </a:xfrm>
          <a:prstGeom prst="line">
            <a:avLst/>
          </a:prstGeom>
          <a:ln w="12700">
            <a:solidFill>
              <a:srgbClr val="9A9A9A"/>
            </a:solidFill>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90" name="Image"/>
          <p:cNvSpPr>
            <a:spLocks noGrp="1"/>
          </p:cNvSpPr>
          <p:nvPr>
            <p:ph type="pic" sz="quarter" idx="13"/>
          </p:nvPr>
        </p:nvSpPr>
        <p:spPr>
          <a:xfrm>
            <a:off x="9220200" y="4622800"/>
            <a:ext cx="3276600" cy="3860800"/>
          </a:xfrm>
          <a:prstGeom prst="rect">
            <a:avLst/>
          </a:prstGeom>
        </p:spPr>
        <p:txBody>
          <a:bodyPr lIns="91439" tIns="45719" rIns="91439" bIns="45719">
            <a:noAutofit/>
          </a:bodyPr>
          <a:lstStyle/>
          <a:p>
            <a:endParaRPr/>
          </a:p>
        </p:txBody>
      </p:sp>
      <p:sp>
        <p:nvSpPr>
          <p:cNvPr id="91" name="Image"/>
          <p:cNvSpPr>
            <a:spLocks noGrp="1"/>
          </p:cNvSpPr>
          <p:nvPr>
            <p:ph type="pic" sz="quarter" idx="14"/>
          </p:nvPr>
        </p:nvSpPr>
        <p:spPr>
          <a:xfrm>
            <a:off x="9220200" y="508000"/>
            <a:ext cx="3276600" cy="3797300"/>
          </a:xfrm>
          <a:prstGeom prst="rect">
            <a:avLst/>
          </a:prstGeom>
        </p:spPr>
        <p:txBody>
          <a:bodyPr lIns="91439" tIns="45719" rIns="91439" bIns="45719">
            <a:noAutofit/>
          </a:bodyPr>
          <a:lstStyle/>
          <a:p>
            <a:endParaRPr/>
          </a:p>
        </p:txBody>
      </p:sp>
      <p:sp>
        <p:nvSpPr>
          <p:cNvPr id="92" name="Image"/>
          <p:cNvSpPr>
            <a:spLocks noGrp="1"/>
          </p:cNvSpPr>
          <p:nvPr>
            <p:ph type="pic" idx="15"/>
          </p:nvPr>
        </p:nvSpPr>
        <p:spPr>
          <a:xfrm>
            <a:off x="520700" y="508000"/>
            <a:ext cx="8369300" cy="7975600"/>
          </a:xfrm>
          <a:prstGeom prst="rect">
            <a:avLst/>
          </a:prstGeom>
        </p:spPr>
        <p:txBody>
          <a:bodyPr lIns="91439" tIns="45719" rIns="91439" bIns="45719">
            <a:noAutofit/>
          </a:bodyPr>
          <a:lstStyle/>
          <a:p>
            <a:endParaRPr/>
          </a:p>
        </p:txBody>
      </p:sp>
      <p:sp>
        <p:nvSpPr>
          <p:cNvPr id="93" name="Texte niveau 1…"/>
          <p:cNvSpPr txBox="1">
            <a:spLocks noGrp="1"/>
          </p:cNvSpPr>
          <p:nvPr>
            <p:ph type="body" sz="quarter" idx="1"/>
          </p:nvPr>
        </p:nvSpPr>
        <p:spPr>
          <a:xfrm>
            <a:off x="520700" y="8661400"/>
            <a:ext cx="8369300" cy="939800"/>
          </a:xfrm>
          <a:prstGeom prst="rect">
            <a:avLst/>
          </a:prstGeom>
        </p:spPr>
        <p:txBody>
          <a:bodyPr/>
          <a:lstStyle>
            <a:lvl1pPr marL="0" indent="0">
              <a:spcBef>
                <a:spcPts val="0"/>
              </a:spcBef>
              <a:buSzTx/>
              <a:buFontTx/>
              <a:buNone/>
              <a:defRPr sz="2600">
                <a:latin typeface="+mj-lt"/>
                <a:ea typeface="+mj-ea"/>
                <a:cs typeface="+mj-cs"/>
                <a:sym typeface="Helvetica Neue"/>
              </a:defRPr>
            </a:lvl1pPr>
            <a:lvl2pPr marL="0" indent="0">
              <a:spcBef>
                <a:spcPts val="0"/>
              </a:spcBef>
              <a:buSzTx/>
              <a:buFontTx/>
              <a:buNone/>
              <a:defRPr sz="2600">
                <a:latin typeface="+mj-lt"/>
                <a:ea typeface="+mj-ea"/>
                <a:cs typeface="+mj-cs"/>
                <a:sym typeface="Helvetica Neue"/>
              </a:defRPr>
            </a:lvl2pPr>
            <a:lvl3pPr marL="0" indent="0">
              <a:spcBef>
                <a:spcPts val="0"/>
              </a:spcBef>
              <a:buSzTx/>
              <a:buFontTx/>
              <a:buNone/>
              <a:defRPr sz="2600">
                <a:latin typeface="+mj-lt"/>
                <a:ea typeface="+mj-ea"/>
                <a:cs typeface="+mj-cs"/>
                <a:sym typeface="Helvetica Neue"/>
              </a:defRPr>
            </a:lvl3pPr>
            <a:lvl4pPr marL="0" indent="0">
              <a:spcBef>
                <a:spcPts val="0"/>
              </a:spcBef>
              <a:buSzTx/>
              <a:buFontTx/>
              <a:buNone/>
              <a:defRPr sz="2600">
                <a:latin typeface="+mj-lt"/>
                <a:ea typeface="+mj-ea"/>
                <a:cs typeface="+mj-cs"/>
                <a:sym typeface="Helvetica Neue"/>
              </a:defRPr>
            </a:lvl4pPr>
            <a:lvl5pPr marL="0" indent="0">
              <a:spcBef>
                <a:spcPts val="0"/>
              </a:spcBef>
              <a:buSzTx/>
              <a:buFontTx/>
              <a:buNone/>
              <a:defRPr sz="2600">
                <a:latin typeface="+mj-lt"/>
                <a:ea typeface="+mj-ea"/>
                <a:cs typeface="+mj-cs"/>
                <a:sym typeface="Helvetica Neue"/>
              </a:defRPr>
            </a:lvl5pPr>
          </a:lstStyle>
          <a:p>
            <a:r>
              <a:t>Texte niveau 1</a:t>
            </a:r>
          </a:p>
          <a:p>
            <a:pPr lvl="1"/>
            <a:r>
              <a:t>Texte niveau 2</a:t>
            </a:r>
          </a:p>
          <a:p>
            <a:pPr lvl="2"/>
            <a:r>
              <a:t>Texte niveau 3</a:t>
            </a:r>
          </a:p>
          <a:p>
            <a:pPr lvl="3"/>
            <a:r>
              <a:t>Texte niveau 4</a:t>
            </a:r>
          </a:p>
          <a:p>
            <a:pPr lvl="4"/>
            <a:r>
              <a:t>Texte niveau 5</a:t>
            </a:r>
          </a:p>
        </p:txBody>
      </p:sp>
      <p:sp>
        <p:nvSpPr>
          <p:cNvPr id="94" name="Numéro de diapositive"/>
          <p:cNvSpPr txBox="1">
            <a:spLocks noGrp="1"/>
          </p:cNvSpPr>
          <p:nvPr>
            <p:ph type="sldNum" sz="quarter" idx="2"/>
          </p:nvPr>
        </p:nvSpPr>
        <p:spPr>
          <a:prstGeom prst="rect">
            <a:avLst/>
          </a:prstGeom>
        </p:spPr>
        <p:txBody>
          <a:bodyPr/>
          <a:lstStyle/>
          <a:p>
            <a:fld id="{86CB4B4D-7CA3-9044-876B-883B54F8677D}" type="slidenum">
              <a:rPr/>
              <a:pPr/>
              <a:t>‹N°›</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Ligne"/>
          <p:cNvSpPr/>
          <p:nvPr/>
        </p:nvSpPr>
        <p:spPr>
          <a:xfrm>
            <a:off x="571500" y="1968500"/>
            <a:ext cx="11868106" cy="129"/>
          </a:xfrm>
          <a:prstGeom prst="line">
            <a:avLst/>
          </a:prstGeom>
          <a:ln w="12700">
            <a:solidFill>
              <a:srgbClr val="9A9A9A"/>
            </a:solidFill>
            <a:miter lim="400000"/>
          </a:ln>
        </p:spPr>
        <p:txBody>
          <a:bodyPr lIns="50800" tIns="50800" rIns="50800" bIns="50800" anchor="ctr"/>
          <a:lstStyle/>
          <a:p>
            <a:pPr algn="l" defTabSz="457200">
              <a:defRPr sz="1200">
                <a:latin typeface="Helvetica"/>
                <a:ea typeface="Helvetica"/>
                <a:cs typeface="Helvetica"/>
                <a:sym typeface="Helvetica"/>
              </a:defRPr>
            </a:pPr>
            <a:endParaRPr/>
          </a:p>
        </p:txBody>
      </p:sp>
      <p:sp>
        <p:nvSpPr>
          <p:cNvPr id="3" name="Texte du titre"/>
          <p:cNvSpPr txBox="1">
            <a:spLocks noGrp="1"/>
          </p:cNvSpPr>
          <p:nvPr>
            <p:ph type="title"/>
          </p:nvPr>
        </p:nvSpPr>
        <p:spPr>
          <a:xfrm>
            <a:off x="571500" y="330200"/>
            <a:ext cx="11861800" cy="13970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b">
            <a:normAutofit/>
          </a:bodyPr>
          <a:lstStyle/>
          <a:p>
            <a:r>
              <a:t>Texte du titre</a:t>
            </a:r>
          </a:p>
        </p:txBody>
      </p:sp>
      <p:sp>
        <p:nvSpPr>
          <p:cNvPr id="4" name="Texte niveau 1…"/>
          <p:cNvSpPr txBox="1">
            <a:spLocks noGrp="1"/>
          </p:cNvSpPr>
          <p:nvPr>
            <p:ph type="body" idx="1"/>
          </p:nvPr>
        </p:nvSpPr>
        <p:spPr>
          <a:xfrm>
            <a:off x="571500" y="2222500"/>
            <a:ext cx="11861800" cy="66675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ormAutofit/>
          </a:bodyPr>
          <a:lstStyle/>
          <a:p>
            <a:r>
              <a:t>Texte niveau 1</a:t>
            </a:r>
          </a:p>
          <a:p>
            <a:pPr lvl="1"/>
            <a:r>
              <a:t>Texte niveau 2</a:t>
            </a:r>
          </a:p>
          <a:p>
            <a:pPr lvl="2"/>
            <a:r>
              <a:t>Texte niveau 3</a:t>
            </a:r>
          </a:p>
          <a:p>
            <a:pPr lvl="3"/>
            <a:r>
              <a:t>Texte niveau 4</a:t>
            </a:r>
          </a:p>
          <a:p>
            <a:pPr lvl="4"/>
            <a:r>
              <a:t>Texte niveau 5</a:t>
            </a:r>
          </a:p>
        </p:txBody>
      </p:sp>
      <p:sp>
        <p:nvSpPr>
          <p:cNvPr id="5" name="Numéro de diapositive"/>
          <p:cNvSpPr txBox="1">
            <a:spLocks noGrp="1"/>
          </p:cNvSpPr>
          <p:nvPr>
            <p:ph type="sldNum" sz="quarter" idx="2"/>
          </p:nvPr>
        </p:nvSpPr>
        <p:spPr>
          <a:xfrm>
            <a:off x="12268199" y="9199778"/>
            <a:ext cx="312015" cy="299822"/>
          </a:xfrm>
          <a:prstGeom prst="rect">
            <a:avLst/>
          </a:prstGeom>
          <a:ln w="12700">
            <a:miter lim="400000"/>
          </a:ln>
        </p:spPr>
        <p:txBody>
          <a:bodyPr wrap="none" lIns="50800" tIns="50800" rIns="50800" bIns="50800" anchor="b">
            <a:spAutoFit/>
          </a:bodyPr>
          <a:lstStyle>
            <a:lvl1pPr algn="r">
              <a:defRPr sz="1400">
                <a:latin typeface="+mj-lt"/>
                <a:ea typeface="+mj-ea"/>
                <a:cs typeface="+mj-cs"/>
                <a:sym typeface="Helvetica Neue"/>
              </a:defRPr>
            </a:lvl1pPr>
          </a:lstStyle>
          <a:p>
            <a:fld id="{86CB4B4D-7CA3-9044-876B-883B54F8677D}" type="slidenum">
              <a:rPr/>
              <a:pPr/>
              <a:t>‹N°›</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xStyles>
    <p:titleStyle>
      <a:lvl1pPr marL="0" marR="0" indent="0" algn="l" defTabSz="584200" rtl="0" latinLnBrk="0">
        <a:lnSpc>
          <a:spcPct val="100000"/>
        </a:lnSpc>
        <a:spcBef>
          <a:spcPts val="0"/>
        </a:spcBef>
        <a:spcAft>
          <a:spcPts val="0"/>
        </a:spcAft>
        <a:buClrTx/>
        <a:buSzTx/>
        <a:buFontTx/>
        <a:buNone/>
        <a:tabLst/>
        <a:defRPr sz="5500" b="0" i="0" u="none" strike="noStrike" cap="none" spc="0" baseline="0">
          <a:ln>
            <a:noFill/>
          </a:ln>
          <a:solidFill>
            <a:srgbClr val="FFFFFF"/>
          </a:solidFill>
          <a:uFillTx/>
          <a:latin typeface="+mj-lt"/>
          <a:ea typeface="+mj-ea"/>
          <a:cs typeface="+mj-cs"/>
          <a:sym typeface="Helvetica Neue"/>
        </a:defRPr>
      </a:lvl1pPr>
      <a:lvl2pPr marL="0" marR="0" indent="0" algn="l" defTabSz="584200" rtl="0" latinLnBrk="0">
        <a:lnSpc>
          <a:spcPct val="100000"/>
        </a:lnSpc>
        <a:spcBef>
          <a:spcPts val="0"/>
        </a:spcBef>
        <a:spcAft>
          <a:spcPts val="0"/>
        </a:spcAft>
        <a:buClrTx/>
        <a:buSzTx/>
        <a:buFontTx/>
        <a:buNone/>
        <a:tabLst/>
        <a:defRPr sz="5500" b="0" i="0" u="none" strike="noStrike" cap="none" spc="0" baseline="0">
          <a:ln>
            <a:noFill/>
          </a:ln>
          <a:solidFill>
            <a:srgbClr val="FFFFFF"/>
          </a:solidFill>
          <a:uFillTx/>
          <a:latin typeface="+mj-lt"/>
          <a:ea typeface="+mj-ea"/>
          <a:cs typeface="+mj-cs"/>
          <a:sym typeface="Helvetica Neue"/>
        </a:defRPr>
      </a:lvl2pPr>
      <a:lvl3pPr marL="0" marR="0" indent="0" algn="l" defTabSz="584200" rtl="0" latinLnBrk="0">
        <a:lnSpc>
          <a:spcPct val="100000"/>
        </a:lnSpc>
        <a:spcBef>
          <a:spcPts val="0"/>
        </a:spcBef>
        <a:spcAft>
          <a:spcPts val="0"/>
        </a:spcAft>
        <a:buClrTx/>
        <a:buSzTx/>
        <a:buFontTx/>
        <a:buNone/>
        <a:tabLst/>
        <a:defRPr sz="5500" b="0" i="0" u="none" strike="noStrike" cap="none" spc="0" baseline="0">
          <a:ln>
            <a:noFill/>
          </a:ln>
          <a:solidFill>
            <a:srgbClr val="FFFFFF"/>
          </a:solidFill>
          <a:uFillTx/>
          <a:latin typeface="+mj-lt"/>
          <a:ea typeface="+mj-ea"/>
          <a:cs typeface="+mj-cs"/>
          <a:sym typeface="Helvetica Neue"/>
        </a:defRPr>
      </a:lvl3pPr>
      <a:lvl4pPr marL="0" marR="0" indent="0" algn="l" defTabSz="584200" rtl="0" latinLnBrk="0">
        <a:lnSpc>
          <a:spcPct val="100000"/>
        </a:lnSpc>
        <a:spcBef>
          <a:spcPts val="0"/>
        </a:spcBef>
        <a:spcAft>
          <a:spcPts val="0"/>
        </a:spcAft>
        <a:buClrTx/>
        <a:buSzTx/>
        <a:buFontTx/>
        <a:buNone/>
        <a:tabLst/>
        <a:defRPr sz="5500" b="0" i="0" u="none" strike="noStrike" cap="none" spc="0" baseline="0">
          <a:ln>
            <a:noFill/>
          </a:ln>
          <a:solidFill>
            <a:srgbClr val="FFFFFF"/>
          </a:solidFill>
          <a:uFillTx/>
          <a:latin typeface="+mj-lt"/>
          <a:ea typeface="+mj-ea"/>
          <a:cs typeface="+mj-cs"/>
          <a:sym typeface="Helvetica Neue"/>
        </a:defRPr>
      </a:lvl4pPr>
      <a:lvl5pPr marL="0" marR="0" indent="0" algn="l" defTabSz="584200" rtl="0" latinLnBrk="0">
        <a:lnSpc>
          <a:spcPct val="100000"/>
        </a:lnSpc>
        <a:spcBef>
          <a:spcPts val="0"/>
        </a:spcBef>
        <a:spcAft>
          <a:spcPts val="0"/>
        </a:spcAft>
        <a:buClrTx/>
        <a:buSzTx/>
        <a:buFontTx/>
        <a:buNone/>
        <a:tabLst/>
        <a:defRPr sz="5500" b="0" i="0" u="none" strike="noStrike" cap="none" spc="0" baseline="0">
          <a:ln>
            <a:noFill/>
          </a:ln>
          <a:solidFill>
            <a:srgbClr val="FFFFFF"/>
          </a:solidFill>
          <a:uFillTx/>
          <a:latin typeface="+mj-lt"/>
          <a:ea typeface="+mj-ea"/>
          <a:cs typeface="+mj-cs"/>
          <a:sym typeface="Helvetica Neue"/>
        </a:defRPr>
      </a:lvl5pPr>
      <a:lvl6pPr marL="0" marR="0" indent="0" algn="l" defTabSz="584200" rtl="0" latinLnBrk="0">
        <a:lnSpc>
          <a:spcPct val="100000"/>
        </a:lnSpc>
        <a:spcBef>
          <a:spcPts val="0"/>
        </a:spcBef>
        <a:spcAft>
          <a:spcPts val="0"/>
        </a:spcAft>
        <a:buClrTx/>
        <a:buSzTx/>
        <a:buFontTx/>
        <a:buNone/>
        <a:tabLst/>
        <a:defRPr sz="5500" b="0" i="0" u="none" strike="noStrike" cap="none" spc="0" baseline="0">
          <a:ln>
            <a:noFill/>
          </a:ln>
          <a:solidFill>
            <a:srgbClr val="FFFFFF"/>
          </a:solidFill>
          <a:uFillTx/>
          <a:latin typeface="+mj-lt"/>
          <a:ea typeface="+mj-ea"/>
          <a:cs typeface="+mj-cs"/>
          <a:sym typeface="Helvetica Neue"/>
        </a:defRPr>
      </a:lvl6pPr>
      <a:lvl7pPr marL="0" marR="0" indent="0" algn="l" defTabSz="584200" rtl="0" latinLnBrk="0">
        <a:lnSpc>
          <a:spcPct val="100000"/>
        </a:lnSpc>
        <a:spcBef>
          <a:spcPts val="0"/>
        </a:spcBef>
        <a:spcAft>
          <a:spcPts val="0"/>
        </a:spcAft>
        <a:buClrTx/>
        <a:buSzTx/>
        <a:buFontTx/>
        <a:buNone/>
        <a:tabLst/>
        <a:defRPr sz="5500" b="0" i="0" u="none" strike="noStrike" cap="none" spc="0" baseline="0">
          <a:ln>
            <a:noFill/>
          </a:ln>
          <a:solidFill>
            <a:srgbClr val="FFFFFF"/>
          </a:solidFill>
          <a:uFillTx/>
          <a:latin typeface="+mj-lt"/>
          <a:ea typeface="+mj-ea"/>
          <a:cs typeface="+mj-cs"/>
          <a:sym typeface="Helvetica Neue"/>
        </a:defRPr>
      </a:lvl7pPr>
      <a:lvl8pPr marL="0" marR="0" indent="0" algn="l" defTabSz="584200" rtl="0" latinLnBrk="0">
        <a:lnSpc>
          <a:spcPct val="100000"/>
        </a:lnSpc>
        <a:spcBef>
          <a:spcPts val="0"/>
        </a:spcBef>
        <a:spcAft>
          <a:spcPts val="0"/>
        </a:spcAft>
        <a:buClrTx/>
        <a:buSzTx/>
        <a:buFontTx/>
        <a:buNone/>
        <a:tabLst/>
        <a:defRPr sz="5500" b="0" i="0" u="none" strike="noStrike" cap="none" spc="0" baseline="0">
          <a:ln>
            <a:noFill/>
          </a:ln>
          <a:solidFill>
            <a:srgbClr val="FFFFFF"/>
          </a:solidFill>
          <a:uFillTx/>
          <a:latin typeface="+mj-lt"/>
          <a:ea typeface="+mj-ea"/>
          <a:cs typeface="+mj-cs"/>
          <a:sym typeface="Helvetica Neue"/>
        </a:defRPr>
      </a:lvl8pPr>
      <a:lvl9pPr marL="0" marR="0" indent="0" algn="l" defTabSz="584200" rtl="0" latinLnBrk="0">
        <a:lnSpc>
          <a:spcPct val="100000"/>
        </a:lnSpc>
        <a:spcBef>
          <a:spcPts val="0"/>
        </a:spcBef>
        <a:spcAft>
          <a:spcPts val="0"/>
        </a:spcAft>
        <a:buClrTx/>
        <a:buSzTx/>
        <a:buFontTx/>
        <a:buNone/>
        <a:tabLst/>
        <a:defRPr sz="5500" b="0" i="0" u="none" strike="noStrike" cap="none" spc="0" baseline="0">
          <a:ln>
            <a:noFill/>
          </a:ln>
          <a:solidFill>
            <a:srgbClr val="FFFFFF"/>
          </a:solidFill>
          <a:uFillTx/>
          <a:latin typeface="+mj-lt"/>
          <a:ea typeface="+mj-ea"/>
          <a:cs typeface="+mj-cs"/>
          <a:sym typeface="Helvetica Neue"/>
        </a:defRPr>
      </a:lvl9pPr>
    </p:titleStyle>
    <p:bodyStyle>
      <a:lvl1pPr marL="457200" marR="0" indent="-457200" algn="l" defTabSz="584200" rtl="0" latinLnBrk="0">
        <a:lnSpc>
          <a:spcPct val="100000"/>
        </a:lnSpc>
        <a:spcBef>
          <a:spcPts val="4200"/>
        </a:spcBef>
        <a:spcAft>
          <a:spcPts val="0"/>
        </a:spcAft>
        <a:buClrTx/>
        <a:buSzPct val="75000"/>
        <a:buFont typeface="Helvetica Neue"/>
        <a:buChar char="•"/>
        <a:tabLst/>
        <a:defRPr sz="3600" b="0" i="0" u="none" strike="noStrike" cap="none" spc="0" baseline="0">
          <a:ln>
            <a:noFill/>
          </a:ln>
          <a:solidFill>
            <a:srgbClr val="747474"/>
          </a:solidFill>
          <a:uFillTx/>
          <a:latin typeface="+mn-lt"/>
          <a:ea typeface="+mn-ea"/>
          <a:cs typeface="+mn-cs"/>
          <a:sym typeface="Helvetica Neue Light"/>
        </a:defRPr>
      </a:lvl1pPr>
      <a:lvl2pPr marL="914400" marR="0" indent="-457200" algn="l" defTabSz="584200" rtl="0" latinLnBrk="0">
        <a:lnSpc>
          <a:spcPct val="100000"/>
        </a:lnSpc>
        <a:spcBef>
          <a:spcPts val="4200"/>
        </a:spcBef>
        <a:spcAft>
          <a:spcPts val="0"/>
        </a:spcAft>
        <a:buClrTx/>
        <a:buSzPct val="75000"/>
        <a:buFont typeface="Helvetica Neue"/>
        <a:buChar char="•"/>
        <a:tabLst/>
        <a:defRPr sz="3600" b="0" i="0" u="none" strike="noStrike" cap="none" spc="0" baseline="0">
          <a:ln>
            <a:noFill/>
          </a:ln>
          <a:solidFill>
            <a:srgbClr val="747474"/>
          </a:solidFill>
          <a:uFillTx/>
          <a:latin typeface="+mn-lt"/>
          <a:ea typeface="+mn-ea"/>
          <a:cs typeface="+mn-cs"/>
          <a:sym typeface="Helvetica Neue Light"/>
        </a:defRPr>
      </a:lvl2pPr>
      <a:lvl3pPr marL="1371600" marR="0" indent="-457200" algn="l" defTabSz="584200" rtl="0" latinLnBrk="0">
        <a:lnSpc>
          <a:spcPct val="100000"/>
        </a:lnSpc>
        <a:spcBef>
          <a:spcPts val="4200"/>
        </a:spcBef>
        <a:spcAft>
          <a:spcPts val="0"/>
        </a:spcAft>
        <a:buClrTx/>
        <a:buSzPct val="75000"/>
        <a:buFont typeface="Helvetica Neue"/>
        <a:buChar char="•"/>
        <a:tabLst/>
        <a:defRPr sz="3600" b="0" i="0" u="none" strike="noStrike" cap="none" spc="0" baseline="0">
          <a:ln>
            <a:noFill/>
          </a:ln>
          <a:solidFill>
            <a:srgbClr val="747474"/>
          </a:solidFill>
          <a:uFillTx/>
          <a:latin typeface="+mn-lt"/>
          <a:ea typeface="+mn-ea"/>
          <a:cs typeface="+mn-cs"/>
          <a:sym typeface="Helvetica Neue Light"/>
        </a:defRPr>
      </a:lvl3pPr>
      <a:lvl4pPr marL="1828800" marR="0" indent="-457200" algn="l" defTabSz="584200" rtl="0" latinLnBrk="0">
        <a:lnSpc>
          <a:spcPct val="100000"/>
        </a:lnSpc>
        <a:spcBef>
          <a:spcPts val="4200"/>
        </a:spcBef>
        <a:spcAft>
          <a:spcPts val="0"/>
        </a:spcAft>
        <a:buClrTx/>
        <a:buSzPct val="75000"/>
        <a:buFont typeface="Helvetica Neue"/>
        <a:buChar char="•"/>
        <a:tabLst/>
        <a:defRPr sz="3600" b="0" i="0" u="none" strike="noStrike" cap="none" spc="0" baseline="0">
          <a:ln>
            <a:noFill/>
          </a:ln>
          <a:solidFill>
            <a:srgbClr val="747474"/>
          </a:solidFill>
          <a:uFillTx/>
          <a:latin typeface="+mn-lt"/>
          <a:ea typeface="+mn-ea"/>
          <a:cs typeface="+mn-cs"/>
          <a:sym typeface="Helvetica Neue Light"/>
        </a:defRPr>
      </a:lvl4pPr>
      <a:lvl5pPr marL="2286000" marR="0" indent="-457200" algn="l" defTabSz="584200" rtl="0" latinLnBrk="0">
        <a:lnSpc>
          <a:spcPct val="100000"/>
        </a:lnSpc>
        <a:spcBef>
          <a:spcPts val="4200"/>
        </a:spcBef>
        <a:spcAft>
          <a:spcPts val="0"/>
        </a:spcAft>
        <a:buClrTx/>
        <a:buSzPct val="75000"/>
        <a:buFont typeface="Helvetica Neue"/>
        <a:buChar char="•"/>
        <a:tabLst/>
        <a:defRPr sz="3600" b="0" i="0" u="none" strike="noStrike" cap="none" spc="0" baseline="0">
          <a:ln>
            <a:noFill/>
          </a:ln>
          <a:solidFill>
            <a:srgbClr val="747474"/>
          </a:solidFill>
          <a:uFillTx/>
          <a:latin typeface="+mn-lt"/>
          <a:ea typeface="+mn-ea"/>
          <a:cs typeface="+mn-cs"/>
          <a:sym typeface="Helvetica Neue Light"/>
        </a:defRPr>
      </a:lvl5pPr>
      <a:lvl6pPr marL="2743200" marR="0" indent="-457200" algn="l" defTabSz="584200" rtl="0" latinLnBrk="0">
        <a:lnSpc>
          <a:spcPct val="100000"/>
        </a:lnSpc>
        <a:spcBef>
          <a:spcPts val="4200"/>
        </a:spcBef>
        <a:spcAft>
          <a:spcPts val="0"/>
        </a:spcAft>
        <a:buClrTx/>
        <a:buSzPct val="75000"/>
        <a:buFont typeface="Helvetica Neue"/>
        <a:buChar char="•"/>
        <a:tabLst/>
        <a:defRPr sz="3600" b="0" i="0" u="none" strike="noStrike" cap="none" spc="0" baseline="0">
          <a:ln>
            <a:noFill/>
          </a:ln>
          <a:solidFill>
            <a:srgbClr val="747474"/>
          </a:solidFill>
          <a:uFillTx/>
          <a:latin typeface="+mn-lt"/>
          <a:ea typeface="+mn-ea"/>
          <a:cs typeface="+mn-cs"/>
          <a:sym typeface="Helvetica Neue Light"/>
        </a:defRPr>
      </a:lvl6pPr>
      <a:lvl7pPr marL="3200400" marR="0" indent="-457200" algn="l" defTabSz="584200" rtl="0" latinLnBrk="0">
        <a:lnSpc>
          <a:spcPct val="100000"/>
        </a:lnSpc>
        <a:spcBef>
          <a:spcPts val="4200"/>
        </a:spcBef>
        <a:spcAft>
          <a:spcPts val="0"/>
        </a:spcAft>
        <a:buClrTx/>
        <a:buSzPct val="75000"/>
        <a:buFont typeface="Helvetica Neue"/>
        <a:buChar char="•"/>
        <a:tabLst/>
        <a:defRPr sz="3600" b="0" i="0" u="none" strike="noStrike" cap="none" spc="0" baseline="0">
          <a:ln>
            <a:noFill/>
          </a:ln>
          <a:solidFill>
            <a:srgbClr val="747474"/>
          </a:solidFill>
          <a:uFillTx/>
          <a:latin typeface="+mn-lt"/>
          <a:ea typeface="+mn-ea"/>
          <a:cs typeface="+mn-cs"/>
          <a:sym typeface="Helvetica Neue Light"/>
        </a:defRPr>
      </a:lvl7pPr>
      <a:lvl8pPr marL="3657600" marR="0" indent="-457200" algn="l" defTabSz="584200" rtl="0" latinLnBrk="0">
        <a:lnSpc>
          <a:spcPct val="100000"/>
        </a:lnSpc>
        <a:spcBef>
          <a:spcPts val="4200"/>
        </a:spcBef>
        <a:spcAft>
          <a:spcPts val="0"/>
        </a:spcAft>
        <a:buClrTx/>
        <a:buSzPct val="75000"/>
        <a:buFont typeface="Helvetica Neue"/>
        <a:buChar char="•"/>
        <a:tabLst/>
        <a:defRPr sz="3600" b="0" i="0" u="none" strike="noStrike" cap="none" spc="0" baseline="0">
          <a:ln>
            <a:noFill/>
          </a:ln>
          <a:solidFill>
            <a:srgbClr val="747474"/>
          </a:solidFill>
          <a:uFillTx/>
          <a:latin typeface="+mn-lt"/>
          <a:ea typeface="+mn-ea"/>
          <a:cs typeface="+mn-cs"/>
          <a:sym typeface="Helvetica Neue Light"/>
        </a:defRPr>
      </a:lvl8pPr>
      <a:lvl9pPr marL="4114800" marR="0" indent="-457200" algn="l" defTabSz="584200" rtl="0" latinLnBrk="0">
        <a:lnSpc>
          <a:spcPct val="100000"/>
        </a:lnSpc>
        <a:spcBef>
          <a:spcPts val="4200"/>
        </a:spcBef>
        <a:spcAft>
          <a:spcPts val="0"/>
        </a:spcAft>
        <a:buClrTx/>
        <a:buSzPct val="75000"/>
        <a:buFont typeface="Helvetica Neue"/>
        <a:buChar char="•"/>
        <a:tabLst/>
        <a:defRPr sz="3600" b="0" i="0" u="none" strike="noStrike" cap="none" spc="0" baseline="0">
          <a:ln>
            <a:noFill/>
          </a:ln>
          <a:solidFill>
            <a:srgbClr val="747474"/>
          </a:solidFill>
          <a:uFillTx/>
          <a:latin typeface="+mn-lt"/>
          <a:ea typeface="+mn-ea"/>
          <a:cs typeface="+mn-cs"/>
          <a:sym typeface="Helvetica Neue Light"/>
        </a:defRPr>
      </a:lvl9pPr>
    </p:bodyStyle>
    <p:otherStyle>
      <a:lvl1pPr marL="0" marR="0" indent="0" algn="r" defTabSz="58420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Helvetica Neue"/>
        </a:defRPr>
      </a:lvl1pPr>
      <a:lvl2pPr marL="0" marR="0" indent="228600" algn="r" defTabSz="58420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Helvetica Neue"/>
        </a:defRPr>
      </a:lvl2pPr>
      <a:lvl3pPr marL="0" marR="0" indent="457200" algn="r" defTabSz="58420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Helvetica Neue"/>
        </a:defRPr>
      </a:lvl3pPr>
      <a:lvl4pPr marL="0" marR="0" indent="685800" algn="r" defTabSz="58420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Helvetica Neue"/>
        </a:defRPr>
      </a:lvl4pPr>
      <a:lvl5pPr marL="0" marR="0" indent="914400" algn="r" defTabSz="58420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Helvetica Neue"/>
        </a:defRPr>
      </a:lvl5pPr>
      <a:lvl6pPr marL="0" marR="0" indent="1143000" algn="r" defTabSz="58420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Helvetica Neue"/>
        </a:defRPr>
      </a:lvl6pPr>
      <a:lvl7pPr marL="0" marR="0" indent="1371600" algn="r" defTabSz="58420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Helvetica Neue"/>
        </a:defRPr>
      </a:lvl7pPr>
      <a:lvl8pPr marL="0" marR="0" indent="1600200" algn="r" defTabSz="58420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Helvetica Neue"/>
        </a:defRPr>
      </a:lvl8pPr>
      <a:lvl9pPr marL="0" marR="0" indent="1828800" algn="r" defTabSz="584200" latinLnBrk="0">
        <a:lnSpc>
          <a:spcPct val="100000"/>
        </a:lnSpc>
        <a:spcBef>
          <a:spcPts val="0"/>
        </a:spcBef>
        <a:spcAft>
          <a:spcPts val="0"/>
        </a:spcAft>
        <a:buClrTx/>
        <a:buSzTx/>
        <a:buFontTx/>
        <a:buNone/>
        <a:tabLst/>
        <a:defRPr sz="1400" b="0" i="0" u="none" strike="noStrike" cap="none" spc="0" baseline="0">
          <a:ln>
            <a:noFill/>
          </a:ln>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tiff"/><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tiff"/><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11" Type="http://schemas.openxmlformats.org/officeDocument/2006/relationships/image" Target="../media/image10.tiff"/><Relationship Id="rId5" Type="http://schemas.openxmlformats.org/officeDocument/2006/relationships/image" Target="../media/image4.png"/><Relationship Id="rId10" Type="http://schemas.openxmlformats.org/officeDocument/2006/relationships/image" Target="../media/image9.tiff"/><Relationship Id="rId4" Type="http://schemas.openxmlformats.org/officeDocument/2006/relationships/image" Target="../media/image3.png"/><Relationship Id="rId9" Type="http://schemas.openxmlformats.org/officeDocument/2006/relationships/image" Target="../media/image8.tiff"/><Relationship Id="rId14" Type="http://schemas.openxmlformats.org/officeDocument/2006/relationships/image" Target="../media/image13.tiff"/></Relationships>
</file>

<file path=ppt/slides/_rels/slide10.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tiff"/><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tiff"/><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11" Type="http://schemas.openxmlformats.org/officeDocument/2006/relationships/image" Target="../media/image10.tiff"/><Relationship Id="rId5" Type="http://schemas.openxmlformats.org/officeDocument/2006/relationships/image" Target="../media/image4.png"/><Relationship Id="rId10" Type="http://schemas.openxmlformats.org/officeDocument/2006/relationships/image" Target="../media/image9.tiff"/><Relationship Id="rId4" Type="http://schemas.openxmlformats.org/officeDocument/2006/relationships/image" Target="../media/image3.png"/><Relationship Id="rId9" Type="http://schemas.openxmlformats.org/officeDocument/2006/relationships/image" Target="../media/image8.tiff"/><Relationship Id="rId14" Type="http://schemas.openxmlformats.org/officeDocument/2006/relationships/image" Target="../media/image13.tiff"/></Relationships>
</file>

<file path=ppt/slides/_rels/slide1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tiff"/><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tiff"/><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11" Type="http://schemas.openxmlformats.org/officeDocument/2006/relationships/image" Target="../media/image10.tiff"/><Relationship Id="rId5" Type="http://schemas.openxmlformats.org/officeDocument/2006/relationships/image" Target="../media/image4.png"/><Relationship Id="rId10" Type="http://schemas.openxmlformats.org/officeDocument/2006/relationships/image" Target="../media/image9.tiff"/><Relationship Id="rId4" Type="http://schemas.openxmlformats.org/officeDocument/2006/relationships/image" Target="../media/image3.png"/><Relationship Id="rId9" Type="http://schemas.openxmlformats.org/officeDocument/2006/relationships/image" Target="../media/image8.tiff"/><Relationship Id="rId14" Type="http://schemas.openxmlformats.org/officeDocument/2006/relationships/image" Target="../media/image13.tiff"/></Relationships>
</file>

<file path=ppt/slides/_rels/slide1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tiff"/><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tiff"/><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11" Type="http://schemas.openxmlformats.org/officeDocument/2006/relationships/image" Target="../media/image10.tiff"/><Relationship Id="rId5" Type="http://schemas.openxmlformats.org/officeDocument/2006/relationships/image" Target="../media/image4.png"/><Relationship Id="rId10" Type="http://schemas.openxmlformats.org/officeDocument/2006/relationships/image" Target="../media/image9.tiff"/><Relationship Id="rId4" Type="http://schemas.openxmlformats.org/officeDocument/2006/relationships/image" Target="../media/image3.png"/><Relationship Id="rId9" Type="http://schemas.openxmlformats.org/officeDocument/2006/relationships/image" Target="../media/image8.tiff"/><Relationship Id="rId14" Type="http://schemas.openxmlformats.org/officeDocument/2006/relationships/image" Target="../media/image13.tiff"/></Relationships>
</file>

<file path=ppt/slides/_rels/slide1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tiff"/><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tiff"/><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11" Type="http://schemas.openxmlformats.org/officeDocument/2006/relationships/image" Target="../media/image10.tiff"/><Relationship Id="rId5" Type="http://schemas.openxmlformats.org/officeDocument/2006/relationships/image" Target="../media/image4.png"/><Relationship Id="rId10" Type="http://schemas.openxmlformats.org/officeDocument/2006/relationships/image" Target="../media/image9.tiff"/><Relationship Id="rId4" Type="http://schemas.openxmlformats.org/officeDocument/2006/relationships/image" Target="../media/image3.png"/><Relationship Id="rId9" Type="http://schemas.openxmlformats.org/officeDocument/2006/relationships/image" Target="../media/image8.tiff"/><Relationship Id="rId14" Type="http://schemas.openxmlformats.org/officeDocument/2006/relationships/image" Target="../media/image13.tiff"/></Relationships>
</file>

<file path=ppt/slides/_rels/slide1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tiff"/><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tiff"/><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11" Type="http://schemas.openxmlformats.org/officeDocument/2006/relationships/image" Target="../media/image10.tiff"/><Relationship Id="rId5" Type="http://schemas.openxmlformats.org/officeDocument/2006/relationships/image" Target="../media/image4.png"/><Relationship Id="rId15" Type="http://schemas.openxmlformats.org/officeDocument/2006/relationships/hyperlink" Target="https://tennis2table.com/actualite/covid-19-suspension-des-competitions.html" TargetMode="External"/><Relationship Id="rId10" Type="http://schemas.openxmlformats.org/officeDocument/2006/relationships/image" Target="../media/image9.tiff"/><Relationship Id="rId4" Type="http://schemas.openxmlformats.org/officeDocument/2006/relationships/image" Target="../media/image3.png"/><Relationship Id="rId9" Type="http://schemas.openxmlformats.org/officeDocument/2006/relationships/image" Target="../media/image8.tiff"/><Relationship Id="rId14" Type="http://schemas.openxmlformats.org/officeDocument/2006/relationships/image" Target="../media/image13.tiff"/></Relationships>
</file>

<file path=ppt/slides/_rels/slide15.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tiff"/><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tiff"/><Relationship Id="rId2" Type="http://schemas.openxmlformats.org/officeDocument/2006/relationships/image" Target="../media/image1.png"/><Relationship Id="rId16" Type="http://schemas.openxmlformats.org/officeDocument/2006/relationships/hyperlink" Target="http://pays-de-la-loire.drdjscs.gouv.fr/spip.php?article1036" TargetMode="External"/><Relationship Id="rId1" Type="http://schemas.openxmlformats.org/officeDocument/2006/relationships/slideLayout" Target="../slideLayouts/slideLayout12.xml"/><Relationship Id="rId6" Type="http://schemas.openxmlformats.org/officeDocument/2006/relationships/image" Target="../media/image5.png"/><Relationship Id="rId11" Type="http://schemas.openxmlformats.org/officeDocument/2006/relationships/image" Target="../media/image10.tiff"/><Relationship Id="rId5" Type="http://schemas.openxmlformats.org/officeDocument/2006/relationships/image" Target="../media/image4.png"/><Relationship Id="rId15" Type="http://schemas.openxmlformats.org/officeDocument/2006/relationships/hyperlink" Target="https://forms.gle/AFzrrVR28JALci6x6" TargetMode="External"/><Relationship Id="rId10" Type="http://schemas.openxmlformats.org/officeDocument/2006/relationships/image" Target="../media/image9.tiff"/><Relationship Id="rId4" Type="http://schemas.openxmlformats.org/officeDocument/2006/relationships/image" Target="../media/image3.png"/><Relationship Id="rId9" Type="http://schemas.openxmlformats.org/officeDocument/2006/relationships/image" Target="../media/image8.tiff"/><Relationship Id="rId14" Type="http://schemas.openxmlformats.org/officeDocument/2006/relationships/image" Target="../media/image13.tiff"/></Relationships>
</file>

<file path=ppt/slides/_rels/slide16.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tiff"/><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tiff"/><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image" Target="../media/image4.png"/><Relationship Id="rId11" Type="http://schemas.openxmlformats.org/officeDocument/2006/relationships/image" Target="../media/image9.tiff"/><Relationship Id="rId5" Type="http://schemas.openxmlformats.org/officeDocument/2006/relationships/image" Target="../media/image3.png"/><Relationship Id="rId15" Type="http://schemas.openxmlformats.org/officeDocument/2006/relationships/image" Target="../media/image13.tiff"/><Relationship Id="rId10" Type="http://schemas.openxmlformats.org/officeDocument/2006/relationships/image" Target="../media/image8.tiff"/><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tiff"/></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tiff"/><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tiff"/><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11" Type="http://schemas.openxmlformats.org/officeDocument/2006/relationships/image" Target="../media/image9.tiff"/><Relationship Id="rId5" Type="http://schemas.openxmlformats.org/officeDocument/2006/relationships/image" Target="../media/image3.png"/><Relationship Id="rId15" Type="http://schemas.openxmlformats.org/officeDocument/2006/relationships/image" Target="../media/image13.tiff"/><Relationship Id="rId10" Type="http://schemas.openxmlformats.org/officeDocument/2006/relationships/image" Target="../media/image8.tiff"/><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tiff"/></Relationships>
</file>

<file path=ppt/slides/_rels/slide3.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7.tiff"/><Relationship Id="rId3" Type="http://schemas.openxmlformats.org/officeDocument/2006/relationships/hyperlink" Target="https://webmail1p.orange.fr/webmail/fr_FR/read.html?FOLDER=SF_INBOX&amp;IDMSG=74585&amp;check=&amp;SORTBY=1" TargetMode="External"/><Relationship Id="rId7" Type="http://schemas.openxmlformats.org/officeDocument/2006/relationships/image" Target="../media/image4.png"/><Relationship Id="rId12" Type="http://schemas.openxmlformats.org/officeDocument/2006/relationships/image" Target="../media/image16.jpe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3.png"/><Relationship Id="rId11" Type="http://schemas.openxmlformats.org/officeDocument/2006/relationships/image" Target="../media/image15.tiff"/><Relationship Id="rId5" Type="http://schemas.openxmlformats.org/officeDocument/2006/relationships/image" Target="../media/image2.png"/><Relationship Id="rId15" Type="http://schemas.openxmlformats.org/officeDocument/2006/relationships/image" Target="../media/image19.tiff"/><Relationship Id="rId10" Type="http://schemas.openxmlformats.org/officeDocument/2006/relationships/image" Target="../media/image14.png"/><Relationship Id="rId4" Type="http://schemas.openxmlformats.org/officeDocument/2006/relationships/image" Target="../media/image1.png"/><Relationship Id="rId9" Type="http://schemas.openxmlformats.org/officeDocument/2006/relationships/image" Target="../media/image6.png"/><Relationship Id="rId14" Type="http://schemas.openxmlformats.org/officeDocument/2006/relationships/image" Target="../media/image18.tiff"/></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tiff"/><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tiff"/><Relationship Id="rId2" Type="http://schemas.openxmlformats.org/officeDocument/2006/relationships/notesSlide" Target="../notesSlides/notesSlide3.xml"/><Relationship Id="rId1" Type="http://schemas.openxmlformats.org/officeDocument/2006/relationships/slideLayout" Target="../slideLayouts/slideLayout12.xml"/><Relationship Id="rId6" Type="http://schemas.openxmlformats.org/officeDocument/2006/relationships/image" Target="../media/image4.png"/><Relationship Id="rId11" Type="http://schemas.openxmlformats.org/officeDocument/2006/relationships/image" Target="../media/image9.tiff"/><Relationship Id="rId5" Type="http://schemas.openxmlformats.org/officeDocument/2006/relationships/image" Target="../media/image3.png"/><Relationship Id="rId15" Type="http://schemas.openxmlformats.org/officeDocument/2006/relationships/image" Target="../media/image13.tiff"/><Relationship Id="rId10" Type="http://schemas.openxmlformats.org/officeDocument/2006/relationships/image" Target="../media/image8.tiff"/><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tiff"/></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tiff"/><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tiff"/><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11" Type="http://schemas.openxmlformats.org/officeDocument/2006/relationships/image" Target="../media/image10.tiff"/><Relationship Id="rId5" Type="http://schemas.openxmlformats.org/officeDocument/2006/relationships/image" Target="../media/image4.png"/><Relationship Id="rId15" Type="http://schemas.openxmlformats.org/officeDocument/2006/relationships/hyperlink" Target="http://liguecentrett.com/events/minicoms-2020/" TargetMode="External"/><Relationship Id="rId10" Type="http://schemas.openxmlformats.org/officeDocument/2006/relationships/image" Target="../media/image9.tiff"/><Relationship Id="rId4" Type="http://schemas.openxmlformats.org/officeDocument/2006/relationships/image" Target="../media/image3.png"/><Relationship Id="rId9" Type="http://schemas.openxmlformats.org/officeDocument/2006/relationships/image" Target="../media/image8.tiff"/><Relationship Id="rId14" Type="http://schemas.openxmlformats.org/officeDocument/2006/relationships/image" Target="../media/image13.tiff"/></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tiff"/><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tiff"/><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11" Type="http://schemas.openxmlformats.org/officeDocument/2006/relationships/image" Target="../media/image10.tiff"/><Relationship Id="rId5" Type="http://schemas.openxmlformats.org/officeDocument/2006/relationships/image" Target="../media/image4.png"/><Relationship Id="rId10" Type="http://schemas.openxmlformats.org/officeDocument/2006/relationships/image" Target="../media/image9.tiff"/><Relationship Id="rId4" Type="http://schemas.openxmlformats.org/officeDocument/2006/relationships/image" Target="../media/image3.png"/><Relationship Id="rId9" Type="http://schemas.openxmlformats.org/officeDocument/2006/relationships/image" Target="../media/image8.tiff"/><Relationship Id="rId14" Type="http://schemas.openxmlformats.org/officeDocument/2006/relationships/image" Target="../media/image13.tiff"/></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tiff"/><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tiff"/><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11" Type="http://schemas.openxmlformats.org/officeDocument/2006/relationships/image" Target="../media/image10.tiff"/><Relationship Id="rId5" Type="http://schemas.openxmlformats.org/officeDocument/2006/relationships/image" Target="../media/image4.png"/><Relationship Id="rId10" Type="http://schemas.openxmlformats.org/officeDocument/2006/relationships/image" Target="../media/image9.tiff"/><Relationship Id="rId4" Type="http://schemas.openxmlformats.org/officeDocument/2006/relationships/image" Target="../media/image3.png"/><Relationship Id="rId9" Type="http://schemas.openxmlformats.org/officeDocument/2006/relationships/image" Target="../media/image8.tiff"/><Relationship Id="rId14" Type="http://schemas.openxmlformats.org/officeDocument/2006/relationships/image" Target="../media/image13.tiff"/></Relationships>
</file>

<file path=ppt/slides/_rels/slide8.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tiff"/><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tiff"/><Relationship Id="rId2" Type="http://schemas.openxmlformats.org/officeDocument/2006/relationships/image" Target="../media/image1.png"/><Relationship Id="rId16" Type="http://schemas.openxmlformats.org/officeDocument/2006/relationships/hyperlink" Target="https://cnosf.franceolympique.com/cnosf/actus/8215-a-la-dcouverte-du-sport-avec-la-carte-passerelle-.html" TargetMode="External"/><Relationship Id="rId1" Type="http://schemas.openxmlformats.org/officeDocument/2006/relationships/slideLayout" Target="../slideLayouts/slideLayout12.xml"/><Relationship Id="rId6" Type="http://schemas.openxmlformats.org/officeDocument/2006/relationships/image" Target="../media/image5.png"/><Relationship Id="rId11" Type="http://schemas.openxmlformats.org/officeDocument/2006/relationships/image" Target="../media/image10.tiff"/><Relationship Id="rId5" Type="http://schemas.openxmlformats.org/officeDocument/2006/relationships/image" Target="../media/image4.png"/><Relationship Id="rId15" Type="http://schemas.openxmlformats.org/officeDocument/2006/relationships/hyperlink" Target="https://form.jotform.com/200641628481352" TargetMode="External"/><Relationship Id="rId10" Type="http://schemas.openxmlformats.org/officeDocument/2006/relationships/image" Target="../media/image9.tiff"/><Relationship Id="rId4" Type="http://schemas.openxmlformats.org/officeDocument/2006/relationships/image" Target="../media/image3.png"/><Relationship Id="rId9" Type="http://schemas.openxmlformats.org/officeDocument/2006/relationships/image" Target="../media/image8.tiff"/><Relationship Id="rId14" Type="http://schemas.openxmlformats.org/officeDocument/2006/relationships/image" Target="../media/image13.tiff"/></Relationships>
</file>

<file path=ppt/slides/_rels/slide9.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tiff"/><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tiff"/><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11" Type="http://schemas.openxmlformats.org/officeDocument/2006/relationships/image" Target="../media/image10.tiff"/><Relationship Id="rId5" Type="http://schemas.openxmlformats.org/officeDocument/2006/relationships/image" Target="../media/image4.png"/><Relationship Id="rId10" Type="http://schemas.openxmlformats.org/officeDocument/2006/relationships/image" Target="../media/image9.tiff"/><Relationship Id="rId4" Type="http://schemas.openxmlformats.org/officeDocument/2006/relationships/image" Target="../media/image3.png"/><Relationship Id="rId9" Type="http://schemas.openxmlformats.org/officeDocument/2006/relationships/image" Target="../media/image8.tiff"/><Relationship Id="rId14" Type="http://schemas.openxmlformats.org/officeDocument/2006/relationships/image" Target="../media/image13.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44243" y="-38252"/>
            <a:ext cx="13093286" cy="9830104"/>
          </a:xfrm>
          <a:prstGeom prst="rect">
            <a:avLst/>
          </a:prstGeom>
          <a:solidFill>
            <a:srgbClr val="011993"/>
          </a:solidFill>
          <a:ln w="12700">
            <a:miter lim="400000"/>
          </a:ln>
        </p:spPr>
        <p:txBody>
          <a:bodyPr lIns="50800" tIns="50800" rIns="50800" bIns="50800" anchor="ctr"/>
          <a:lstStyle/>
          <a:p>
            <a:endParaRPr lang="fr-FR" b="1" dirty="0">
              <a:solidFill>
                <a:schemeClr val="bg1"/>
              </a:solidFill>
            </a:endParaRPr>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2"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3"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4"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5"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6" cstate="print"/>
          <a:stretch>
            <a:fillRect/>
          </a:stretch>
        </p:blipFill>
        <p:spPr>
          <a:xfrm>
            <a:off x="10382649" y="8710531"/>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413248" y="116172"/>
            <a:ext cx="626336" cy="623747"/>
          </a:xfrm>
          <a:prstGeom prst="rect">
            <a:avLst/>
          </a:prstGeom>
          <a:ln w="12700">
            <a:miter lim="400000"/>
          </a:ln>
        </p:spPr>
      </p:pic>
      <p:grpSp>
        <p:nvGrpSpPr>
          <p:cNvPr id="139" name="Rectangle"/>
          <p:cNvGrpSpPr/>
          <p:nvPr/>
        </p:nvGrpSpPr>
        <p:grpSpPr>
          <a:xfrm rot="21360000">
            <a:off x="3685424" y="229166"/>
            <a:ext cx="6672096" cy="2909804"/>
            <a:chOff x="0" y="-1"/>
            <a:chExt cx="9380541" cy="4853318"/>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dirty="0"/>
            </a:p>
          </p:txBody>
        </p:sp>
        <p:pic>
          <p:nvPicPr>
            <p:cNvPr id="137" name="Rectangle" descr="Rectangle"/>
            <p:cNvPicPr>
              <a:picLocks/>
            </p:cNvPicPr>
            <p:nvPr/>
          </p:nvPicPr>
          <p:blipFill>
            <a:blip r:embed="rId8" cstate="print"/>
            <a:stretch>
              <a:fillRect/>
            </a:stretch>
          </p:blipFill>
          <p:spPr>
            <a:xfrm>
              <a:off x="0" y="-1"/>
              <a:ext cx="9380541" cy="4853318"/>
            </a:xfrm>
            <a:prstGeom prst="rect">
              <a:avLst/>
            </a:prstGeom>
            <a:effectLst/>
          </p:spPr>
        </p:pic>
      </p:grpSp>
      <p:pic>
        <p:nvPicPr>
          <p:cNvPr id="141" name="Logo CDTT72 Blanc.pdf" descr="Logo CDTT72 Blanc.pdf"/>
          <p:cNvPicPr>
            <a:picLocks noChangeAspect="1"/>
          </p:cNvPicPr>
          <p:nvPr/>
        </p:nvPicPr>
        <p:blipFill>
          <a:blip r:embed="rId6" cstate="print"/>
          <a:srcRect l="7048" t="1406"/>
          <a:stretch>
            <a:fillRect/>
          </a:stretch>
        </p:blipFill>
        <p:spPr>
          <a:xfrm rot="21360000">
            <a:off x="3760546" y="754514"/>
            <a:ext cx="6498988" cy="2098215"/>
          </a:xfrm>
          <a:prstGeom prst="rect">
            <a:avLst/>
          </a:prstGeom>
          <a:ln w="12700">
            <a:miter lim="400000"/>
          </a:ln>
        </p:spPr>
      </p:pic>
      <p:pic>
        <p:nvPicPr>
          <p:cNvPr id="142" name="Image" descr="Image"/>
          <p:cNvPicPr>
            <a:picLocks noChangeAspect="1"/>
          </p:cNvPicPr>
          <p:nvPr/>
        </p:nvPicPr>
        <p:blipFill>
          <a:blip r:embed="rId9" cstate="print"/>
          <a:stretch>
            <a:fillRect/>
          </a:stretch>
        </p:blipFill>
        <p:spPr>
          <a:xfrm>
            <a:off x="1693375" y="7540381"/>
            <a:ext cx="1114575" cy="720870"/>
          </a:xfrm>
          <a:prstGeom prst="rect">
            <a:avLst/>
          </a:prstGeom>
          <a:ln w="12700">
            <a:miter lim="400000"/>
          </a:ln>
        </p:spPr>
      </p:pic>
      <p:pic>
        <p:nvPicPr>
          <p:cNvPr id="143" name="Image" descr="Image"/>
          <p:cNvPicPr>
            <a:picLocks noChangeAspect="1"/>
          </p:cNvPicPr>
          <p:nvPr/>
        </p:nvPicPr>
        <p:blipFill>
          <a:blip r:embed="rId10" cstate="print"/>
          <a:stretch>
            <a:fillRect/>
          </a:stretch>
        </p:blipFill>
        <p:spPr>
          <a:xfrm>
            <a:off x="3352455" y="7540381"/>
            <a:ext cx="1003673" cy="720870"/>
          </a:xfrm>
          <a:prstGeom prst="rect">
            <a:avLst/>
          </a:prstGeom>
          <a:ln w="12700">
            <a:miter lim="400000"/>
          </a:ln>
        </p:spPr>
      </p:pic>
      <p:pic>
        <p:nvPicPr>
          <p:cNvPr id="144" name="Image" descr="Image"/>
          <p:cNvPicPr>
            <a:picLocks noChangeAspect="1"/>
          </p:cNvPicPr>
          <p:nvPr/>
        </p:nvPicPr>
        <p:blipFill>
          <a:blip r:embed="rId11" cstate="print"/>
          <a:stretch>
            <a:fillRect/>
          </a:stretch>
        </p:blipFill>
        <p:spPr>
          <a:xfrm>
            <a:off x="4899603" y="7475304"/>
            <a:ext cx="798915" cy="798915"/>
          </a:xfrm>
          <a:prstGeom prst="rect">
            <a:avLst/>
          </a:prstGeom>
          <a:ln w="12700">
            <a:miter lim="400000"/>
          </a:ln>
        </p:spPr>
      </p:pic>
      <p:pic>
        <p:nvPicPr>
          <p:cNvPr id="145" name="Image" descr="Image"/>
          <p:cNvPicPr>
            <a:picLocks noChangeAspect="1"/>
          </p:cNvPicPr>
          <p:nvPr/>
        </p:nvPicPr>
        <p:blipFill>
          <a:blip r:embed="rId12" cstate="print"/>
          <a:stretch>
            <a:fillRect/>
          </a:stretch>
        </p:blipFill>
        <p:spPr>
          <a:xfrm>
            <a:off x="6180549" y="7467627"/>
            <a:ext cx="1983633" cy="835440"/>
          </a:xfrm>
          <a:prstGeom prst="rect">
            <a:avLst/>
          </a:prstGeom>
          <a:ln w="12700">
            <a:miter lim="400000"/>
          </a:ln>
        </p:spPr>
      </p:pic>
      <p:pic>
        <p:nvPicPr>
          <p:cNvPr id="146" name="Image" descr="Image"/>
          <p:cNvPicPr>
            <a:picLocks noChangeAspect="1"/>
          </p:cNvPicPr>
          <p:nvPr/>
        </p:nvPicPr>
        <p:blipFill>
          <a:blip r:embed="rId13" cstate="print"/>
          <a:srcRect t="20390" b="20390"/>
          <a:stretch>
            <a:fillRect/>
          </a:stretch>
        </p:blipFill>
        <p:spPr>
          <a:xfrm>
            <a:off x="8646214" y="7467627"/>
            <a:ext cx="1463214" cy="866497"/>
          </a:xfrm>
          <a:prstGeom prst="rect">
            <a:avLst/>
          </a:prstGeom>
          <a:ln w="12700">
            <a:miter lim="400000"/>
          </a:ln>
        </p:spPr>
      </p:pic>
      <p:pic>
        <p:nvPicPr>
          <p:cNvPr id="147" name="Image" descr="Image"/>
          <p:cNvPicPr>
            <a:picLocks noChangeAspect="1"/>
          </p:cNvPicPr>
          <p:nvPr/>
        </p:nvPicPr>
        <p:blipFill>
          <a:blip r:embed="rId14" cstate="print"/>
          <a:stretch>
            <a:fillRect/>
          </a:stretch>
        </p:blipFill>
        <p:spPr>
          <a:xfrm>
            <a:off x="10530079" y="7459178"/>
            <a:ext cx="883275" cy="883275"/>
          </a:xfrm>
          <a:prstGeom prst="rect">
            <a:avLst/>
          </a:prstGeom>
          <a:ln w="12700">
            <a:miter lim="400000"/>
          </a:ln>
        </p:spPr>
      </p:pic>
      <p:sp>
        <p:nvSpPr>
          <p:cNvPr id="25" name="ZoneTexte 24"/>
          <p:cNvSpPr txBox="1"/>
          <p:nvPr/>
        </p:nvSpPr>
        <p:spPr>
          <a:xfrm>
            <a:off x="2829992" y="2992349"/>
            <a:ext cx="8928992" cy="434990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sz="4400" b="1" dirty="0">
                <a:solidFill>
                  <a:schemeClr val="bg1"/>
                </a:solidFill>
              </a:rPr>
              <a:t>CR Visio  du 28 Mai 2020</a:t>
            </a:r>
          </a:p>
          <a:p>
            <a:pPr algn="l"/>
            <a:r>
              <a:rPr lang="fr-FR" sz="4400" b="1" dirty="0">
                <a:solidFill>
                  <a:schemeClr val="bg1"/>
                </a:solidFill>
              </a:rPr>
              <a:t>Présents : </a:t>
            </a:r>
          </a:p>
          <a:p>
            <a:pPr algn="l"/>
            <a:r>
              <a:rPr lang="fr-FR" b="1" dirty="0">
                <a:solidFill>
                  <a:schemeClr val="bg1"/>
                </a:solidFill>
              </a:rPr>
              <a:t>Michel M  –Florian B –Nathalie – Corentin  </a:t>
            </a:r>
          </a:p>
          <a:p>
            <a:pPr algn="l"/>
            <a:r>
              <a:rPr lang="fr-FR" sz="4400" b="1" dirty="0">
                <a:solidFill>
                  <a:schemeClr val="bg1"/>
                </a:solidFill>
              </a:rPr>
              <a:t>Excusés </a:t>
            </a:r>
            <a:r>
              <a:rPr lang="fr-FR" b="1" dirty="0">
                <a:solidFill>
                  <a:schemeClr val="bg1"/>
                </a:solidFill>
              </a:rPr>
              <a:t>: </a:t>
            </a:r>
          </a:p>
          <a:p>
            <a:pPr algn="l"/>
            <a:r>
              <a:rPr lang="fr-FR" b="1" dirty="0">
                <a:solidFill>
                  <a:schemeClr val="bg1"/>
                </a:solidFill>
              </a:rPr>
              <a:t>Guillaume – Julien </a:t>
            </a:r>
          </a:p>
          <a:p>
            <a:pPr marL="0" marR="0" indent="0" algn="ctr" defTabSz="584200" rtl="0" fontAlgn="auto" latinLnBrk="0" hangingPunct="0">
              <a:lnSpc>
                <a:spcPct val="100000"/>
              </a:lnSpc>
              <a:spcBef>
                <a:spcPts val="0"/>
              </a:spcBef>
              <a:spcAft>
                <a:spcPts val="0"/>
              </a:spcAft>
              <a:buClrTx/>
              <a:buSzTx/>
              <a:buFontTx/>
              <a:buNone/>
              <a:tabLst/>
            </a:pPr>
            <a:endParaRPr kumimoji="0" lang="fr-FR" sz="3600" b="0" i="0" u="none" strike="noStrike" cap="none" spc="0" normalizeH="0" baseline="0" dirty="0">
              <a:ln>
                <a:noFill/>
              </a:ln>
              <a:solidFill>
                <a:srgbClr val="000000"/>
              </a:solidFill>
              <a:effectLst/>
              <a:uFillTx/>
              <a:latin typeface="+mn-lt"/>
              <a:ea typeface="+mn-ea"/>
              <a:cs typeface="+mn-cs"/>
              <a:sym typeface="Helvetica Neue Light"/>
            </a:endParaRP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88486" y="0"/>
            <a:ext cx="13093286" cy="9830104"/>
          </a:xfrm>
          <a:prstGeom prst="rect">
            <a:avLst/>
          </a:prstGeom>
          <a:solidFill>
            <a:srgbClr val="011993"/>
          </a:solidFill>
          <a:ln w="12700">
            <a:miter lim="400000"/>
          </a:ln>
        </p:spPr>
        <p:txBody>
          <a:bodyPr lIns="50800" tIns="50800" rIns="50800" bIns="50800" anchor="ctr"/>
          <a:lstStyle/>
          <a:p>
            <a:pPr>
              <a:defRPr>
                <a:solidFill>
                  <a:srgbClr val="FFFFFF"/>
                </a:solidFill>
              </a:defRPr>
            </a:pPr>
            <a:endParaRPr dirty="0"/>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2"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3"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4"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5"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6" cstate="print"/>
          <a:stretch>
            <a:fillRect/>
          </a:stretch>
        </p:blipFill>
        <p:spPr>
          <a:xfrm>
            <a:off x="10102800" y="8918160"/>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413248" y="116172"/>
            <a:ext cx="626336" cy="623747"/>
          </a:xfrm>
          <a:prstGeom prst="rect">
            <a:avLst/>
          </a:prstGeom>
          <a:ln w="12700">
            <a:miter lim="400000"/>
          </a:ln>
        </p:spPr>
      </p:pic>
      <p:grpSp>
        <p:nvGrpSpPr>
          <p:cNvPr id="2" name="Rectangle"/>
          <p:cNvGrpSpPr/>
          <p:nvPr/>
        </p:nvGrpSpPr>
        <p:grpSpPr>
          <a:xfrm rot="21360000">
            <a:off x="4316821" y="203458"/>
            <a:ext cx="5887251" cy="1543646"/>
            <a:chOff x="0" y="-1"/>
            <a:chExt cx="9380541" cy="4853318"/>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a:p>
          </p:txBody>
        </p:sp>
        <p:pic>
          <p:nvPicPr>
            <p:cNvPr id="137" name="Rectangle" descr="Rectangle"/>
            <p:cNvPicPr>
              <a:picLocks/>
            </p:cNvPicPr>
            <p:nvPr/>
          </p:nvPicPr>
          <p:blipFill>
            <a:blip r:embed="rId8" cstate="print"/>
            <a:stretch>
              <a:fillRect/>
            </a:stretch>
          </p:blipFill>
          <p:spPr>
            <a:xfrm>
              <a:off x="0" y="-1"/>
              <a:ext cx="9380541" cy="4853318"/>
            </a:xfrm>
            <a:prstGeom prst="rect">
              <a:avLst/>
            </a:prstGeom>
            <a:effectLst/>
          </p:spPr>
        </p:pic>
      </p:grpSp>
      <p:pic>
        <p:nvPicPr>
          <p:cNvPr id="141" name="Logo CDTT72 Blanc.pdf" descr="Logo CDTT72 Blanc.pdf"/>
          <p:cNvPicPr>
            <a:picLocks noChangeAspect="1"/>
          </p:cNvPicPr>
          <p:nvPr/>
        </p:nvPicPr>
        <p:blipFill>
          <a:blip r:embed="rId6" cstate="print"/>
          <a:srcRect l="7048" t="1406"/>
          <a:stretch>
            <a:fillRect/>
          </a:stretch>
        </p:blipFill>
        <p:spPr>
          <a:xfrm rot="21360000">
            <a:off x="4386317" y="189252"/>
            <a:ext cx="5476941" cy="1457275"/>
          </a:xfrm>
          <a:prstGeom prst="rect">
            <a:avLst/>
          </a:prstGeom>
          <a:ln w="12700">
            <a:miter lim="400000"/>
          </a:ln>
        </p:spPr>
      </p:pic>
      <p:pic>
        <p:nvPicPr>
          <p:cNvPr id="142" name="Image" descr="Image"/>
          <p:cNvPicPr>
            <a:picLocks noChangeAspect="1"/>
          </p:cNvPicPr>
          <p:nvPr/>
        </p:nvPicPr>
        <p:blipFill>
          <a:blip r:embed="rId9" cstate="print"/>
          <a:stretch>
            <a:fillRect/>
          </a:stretch>
        </p:blipFill>
        <p:spPr>
          <a:xfrm>
            <a:off x="1605856" y="9032730"/>
            <a:ext cx="1114575" cy="720870"/>
          </a:xfrm>
          <a:prstGeom prst="rect">
            <a:avLst/>
          </a:prstGeom>
          <a:ln w="12700">
            <a:miter lim="400000"/>
          </a:ln>
        </p:spPr>
      </p:pic>
      <p:pic>
        <p:nvPicPr>
          <p:cNvPr id="143" name="Image" descr="Image"/>
          <p:cNvPicPr>
            <a:picLocks noChangeAspect="1"/>
          </p:cNvPicPr>
          <p:nvPr/>
        </p:nvPicPr>
        <p:blipFill>
          <a:blip r:embed="rId10" cstate="print"/>
          <a:stretch>
            <a:fillRect/>
          </a:stretch>
        </p:blipFill>
        <p:spPr>
          <a:xfrm>
            <a:off x="2974008" y="9032730"/>
            <a:ext cx="1003673" cy="720870"/>
          </a:xfrm>
          <a:prstGeom prst="rect">
            <a:avLst/>
          </a:prstGeom>
          <a:ln w="12700">
            <a:miter lim="400000"/>
          </a:ln>
        </p:spPr>
      </p:pic>
      <p:pic>
        <p:nvPicPr>
          <p:cNvPr id="144" name="Image" descr="Image"/>
          <p:cNvPicPr>
            <a:picLocks noChangeAspect="1"/>
          </p:cNvPicPr>
          <p:nvPr/>
        </p:nvPicPr>
        <p:blipFill>
          <a:blip r:embed="rId11" cstate="print"/>
          <a:stretch>
            <a:fillRect/>
          </a:stretch>
        </p:blipFill>
        <p:spPr>
          <a:xfrm>
            <a:off x="4054128" y="8954685"/>
            <a:ext cx="798915" cy="798915"/>
          </a:xfrm>
          <a:prstGeom prst="rect">
            <a:avLst/>
          </a:prstGeom>
          <a:ln w="12700">
            <a:miter lim="400000"/>
          </a:ln>
        </p:spPr>
      </p:pic>
      <p:pic>
        <p:nvPicPr>
          <p:cNvPr id="145" name="Image" descr="Image"/>
          <p:cNvPicPr>
            <a:picLocks noChangeAspect="1"/>
          </p:cNvPicPr>
          <p:nvPr/>
        </p:nvPicPr>
        <p:blipFill>
          <a:blip r:embed="rId12" cstate="print"/>
          <a:stretch>
            <a:fillRect/>
          </a:stretch>
        </p:blipFill>
        <p:spPr>
          <a:xfrm>
            <a:off x="5206256" y="8918160"/>
            <a:ext cx="1983633" cy="835440"/>
          </a:xfrm>
          <a:prstGeom prst="rect">
            <a:avLst/>
          </a:prstGeom>
          <a:ln w="12700">
            <a:miter lim="400000"/>
          </a:ln>
        </p:spPr>
      </p:pic>
      <p:pic>
        <p:nvPicPr>
          <p:cNvPr id="146" name="Image" descr="Image"/>
          <p:cNvPicPr>
            <a:picLocks noChangeAspect="1"/>
          </p:cNvPicPr>
          <p:nvPr/>
        </p:nvPicPr>
        <p:blipFill>
          <a:blip r:embed="rId13" cstate="print"/>
          <a:srcRect t="20390" b="20390"/>
          <a:stretch>
            <a:fillRect/>
          </a:stretch>
        </p:blipFill>
        <p:spPr>
          <a:xfrm>
            <a:off x="7438504" y="8887103"/>
            <a:ext cx="1463214" cy="866497"/>
          </a:xfrm>
          <a:prstGeom prst="rect">
            <a:avLst/>
          </a:prstGeom>
          <a:ln w="12700">
            <a:miter lim="400000"/>
          </a:ln>
        </p:spPr>
      </p:pic>
      <p:pic>
        <p:nvPicPr>
          <p:cNvPr id="147" name="Image" descr="Image"/>
          <p:cNvPicPr>
            <a:picLocks noChangeAspect="1"/>
          </p:cNvPicPr>
          <p:nvPr/>
        </p:nvPicPr>
        <p:blipFill>
          <a:blip r:embed="rId14" cstate="print"/>
          <a:stretch>
            <a:fillRect/>
          </a:stretch>
        </p:blipFill>
        <p:spPr>
          <a:xfrm>
            <a:off x="9094688" y="8870325"/>
            <a:ext cx="883275" cy="883275"/>
          </a:xfrm>
          <a:prstGeom prst="rect">
            <a:avLst/>
          </a:prstGeom>
          <a:ln w="12700">
            <a:miter lim="400000"/>
          </a:ln>
        </p:spPr>
      </p:pic>
      <p:sp>
        <p:nvSpPr>
          <p:cNvPr id="24" name="ZoneTexte 23"/>
          <p:cNvSpPr txBox="1"/>
          <p:nvPr/>
        </p:nvSpPr>
        <p:spPr>
          <a:xfrm>
            <a:off x="0" y="1996480"/>
            <a:ext cx="13004800" cy="6805170"/>
          </a:xfrm>
          <a:prstGeom prst="rect">
            <a:avLst/>
          </a:prstGeom>
          <a:solidFill>
            <a:schemeClr val="bg2">
              <a:lumMod val="60000"/>
              <a:lumOff val="4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endParaRPr lang="fr-FR" sz="4000" b="1" dirty="0">
              <a:solidFill>
                <a:srgbClr val="FF0000"/>
              </a:solidFill>
              <a:effectLst>
                <a:outerShdw blurRad="38100" dist="38100" dir="2700000" algn="tl">
                  <a:srgbClr val="000000">
                    <a:alpha val="43137"/>
                  </a:srgbClr>
                </a:outerShdw>
              </a:effectLst>
            </a:endParaRPr>
          </a:p>
          <a:p>
            <a:endParaRPr lang="fr-FR" sz="4000" b="1" dirty="0">
              <a:solidFill>
                <a:srgbClr val="FF0000"/>
              </a:solidFill>
              <a:effectLst>
                <a:outerShdw blurRad="38100" dist="38100" dir="2700000" algn="tl">
                  <a:srgbClr val="000000">
                    <a:alpha val="43137"/>
                  </a:srgbClr>
                </a:outerShdw>
              </a:effectLst>
            </a:endParaRPr>
          </a:p>
          <a:p>
            <a:endParaRPr lang="fr-FR" sz="4000" b="1" dirty="0">
              <a:solidFill>
                <a:srgbClr val="FF0000"/>
              </a:solidFill>
              <a:effectLst>
                <a:outerShdw blurRad="38100" dist="38100" dir="2700000" algn="tl">
                  <a:srgbClr val="000000">
                    <a:alpha val="43137"/>
                  </a:srgbClr>
                </a:outerShdw>
              </a:effectLst>
            </a:endParaRPr>
          </a:p>
          <a:p>
            <a:endParaRPr lang="fr-FR" sz="4000" b="1" dirty="0">
              <a:solidFill>
                <a:srgbClr val="FF0000"/>
              </a:solidFill>
              <a:effectLst>
                <a:outerShdw blurRad="38100" dist="38100" dir="2700000" algn="tl">
                  <a:srgbClr val="000000">
                    <a:alpha val="43137"/>
                  </a:srgbClr>
                </a:outerShdw>
              </a:effectLst>
            </a:endParaRPr>
          </a:p>
          <a:p>
            <a:pPr algn="l"/>
            <a:endParaRPr lang="fr-FR" sz="2800" b="1" dirty="0">
              <a:solidFill>
                <a:schemeClr val="tx1"/>
              </a:solidFill>
            </a:endParaRPr>
          </a:p>
          <a:p>
            <a:pPr algn="l"/>
            <a:endParaRPr lang="fr-FR" sz="2800"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r>
              <a:rPr lang="fr-FR" b="1" dirty="0">
                <a:solidFill>
                  <a:srgbClr val="FF0000"/>
                </a:solidFill>
              </a:rPr>
              <a:t>Infos Ligue</a:t>
            </a:r>
          </a:p>
          <a:p>
            <a:endParaRPr lang="fr-FR" sz="2400" dirty="0"/>
          </a:p>
          <a:p>
            <a:r>
              <a:rPr lang="fr-FR" sz="2400" dirty="0"/>
              <a:t> </a:t>
            </a:r>
          </a:p>
          <a:p>
            <a:pPr algn="l"/>
            <a:r>
              <a:rPr lang="fr-FR" sz="2400" dirty="0"/>
              <a:t>d) Le point suivant (art. 12 du règlement) concernant une équipe à 3 joueuses à tous les niveaux (sauf PN) n'est pas soumis au vote et est remis à la décision de la nouvelle équipe du Conseil de Ligue. Pour 2020/2021, maintien à 4 joueuses en PN et R1 </a:t>
            </a:r>
          </a:p>
          <a:p>
            <a:pPr algn="l"/>
            <a:endParaRPr lang="fr-FR" sz="2400" dirty="0"/>
          </a:p>
          <a:p>
            <a:pPr algn="l"/>
            <a:r>
              <a:rPr lang="fr-FR" sz="2400" dirty="0"/>
              <a:t>e) Vote concernant la possibilité pour un club d’’inscrire une équipe féminine à un niveau supérieur ou inférieur à celui sportivement acquis la saison précédente (Ces demandes qui indiqueront l’effectif et le classement des joueuses, seront étudiées et satisfaites dans la mesure du possible par la CSR dans le respect des règlements sportifs et des places disponibles). </a:t>
            </a:r>
          </a:p>
          <a:p>
            <a:pPr algn="l"/>
            <a:r>
              <a:rPr lang="fr-FR" sz="2400" dirty="0"/>
              <a:t>*A titre expérimental sur 2020/2021 : </a:t>
            </a:r>
            <a:r>
              <a:rPr lang="fr-FR" sz="2400" b="1" dirty="0"/>
              <a:t>Cette proposition est adoptée à la majorité – 1 abstention </a:t>
            </a:r>
          </a:p>
          <a:p>
            <a:pPr algn="l"/>
            <a:endParaRPr lang="fr-FR" sz="2400" b="1" dirty="0"/>
          </a:p>
          <a:p>
            <a:pPr algn="l"/>
            <a:r>
              <a:rPr lang="fr-FR" sz="2400" dirty="0"/>
              <a:t>f) Vote de principe concernant la création d’un Open Féminin en 2021 (au mieux lors de la seconde phase 2020/2021 ou à partir de la saison 2021/2022) : </a:t>
            </a:r>
          </a:p>
          <a:p>
            <a:pPr algn="l"/>
            <a:r>
              <a:rPr lang="fr-FR" sz="2400" dirty="0"/>
              <a:t>Sur 15 votants : </a:t>
            </a:r>
            <a:r>
              <a:rPr lang="fr-FR" sz="2400" b="1" dirty="0"/>
              <a:t>Cette proposition est adoptée à l’unanimité. </a:t>
            </a:r>
          </a:p>
          <a:p>
            <a:pPr algn="l"/>
            <a:endParaRPr lang="fr-FR" sz="2400" b="1" dirty="0"/>
          </a:p>
          <a:p>
            <a:pPr algn="l">
              <a:buFontTx/>
              <a:buChar char="-"/>
            </a:pPr>
            <a:endParaRPr lang="fr-FR" sz="2400" dirty="0">
              <a:solidFill>
                <a:schemeClr val="tx1"/>
              </a:solidFill>
              <a:latin typeface="Arial" pitchFamily="34" charset="0"/>
              <a:cs typeface="Arial" pitchFamily="34" charset="0"/>
            </a:endParaRPr>
          </a:p>
          <a:p>
            <a:pPr algn="l"/>
            <a:endParaRPr lang="fr-FR" b="1" dirty="0">
              <a:solidFill>
                <a:srgbClr val="FF0000"/>
              </a:solidFill>
            </a:endParaRPr>
          </a:p>
          <a:p>
            <a:pPr algn="l"/>
            <a:endParaRPr lang="fr-FR" sz="2400" dirty="0">
              <a:solidFill>
                <a:schemeClr val="tx1"/>
              </a:solidFill>
              <a:latin typeface="Arial" pitchFamily="34" charset="0"/>
              <a:cs typeface="Arial" pitchFamily="34" charset="0"/>
            </a:endParaRPr>
          </a:p>
          <a:p>
            <a:pPr algn="l"/>
            <a:endParaRPr lang="fr-FR" sz="2400" dirty="0">
              <a:solidFill>
                <a:schemeClr val="tx1"/>
              </a:solidFill>
              <a:latin typeface="Arial" pitchFamily="34" charset="0"/>
              <a:cs typeface="Arial" pitchFamily="34" charset="0"/>
            </a:endParaRPr>
          </a:p>
          <a:p>
            <a:pPr algn="l"/>
            <a:endParaRPr lang="fr-FR" sz="2400" dirty="0"/>
          </a:p>
          <a:p>
            <a:pPr algn="l"/>
            <a:endParaRPr lang="fr-FR" sz="2400" dirty="0">
              <a:solidFill>
                <a:schemeClr val="tx1"/>
              </a:solidFill>
              <a:latin typeface="Arial" pitchFamily="34" charset="0"/>
              <a:cs typeface="Arial" pitchFamily="34" charset="0"/>
            </a:endParaRPr>
          </a:p>
          <a:p>
            <a:pPr algn="l"/>
            <a:r>
              <a:rPr lang="fr-FR" sz="2400" dirty="0">
                <a:latin typeface="Arial" pitchFamily="34" charset="0"/>
                <a:cs typeface="Arial" pitchFamily="34" charset="0"/>
              </a:rPr>
              <a:t> </a:t>
            </a:r>
            <a:endParaRPr lang="fr-FR" sz="2800" b="1" dirty="0"/>
          </a:p>
          <a:p>
            <a:pPr algn="l"/>
            <a:endParaRPr lang="fr-FR" sz="2800" dirty="0">
              <a:solidFill>
                <a:schemeClr val="tx1"/>
              </a:solidFill>
            </a:endParaRPr>
          </a:p>
          <a:p>
            <a:pPr algn="l"/>
            <a:endParaRPr lang="fr-FR" sz="28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r>
              <a:rPr lang="fr-FR" sz="3200" dirty="0">
                <a:solidFill>
                  <a:schemeClr val="tx1"/>
                </a:solidFill>
                <a:latin typeface="Arial" pitchFamily="34" charset="0"/>
                <a:cs typeface="Arial" pitchFamily="34" charset="0"/>
              </a:rPr>
              <a:t> </a:t>
            </a:r>
          </a:p>
          <a:p>
            <a:pPr algn="l"/>
            <a:endParaRPr kumimoji="0" lang="fr-FR" sz="3000" b="1" i="0" u="none" strike="noStrike" cap="none" spc="0" normalizeH="0" baseline="0" dirty="0">
              <a:ln>
                <a:noFill/>
              </a:ln>
              <a:solidFill>
                <a:srgbClr val="FF0000"/>
              </a:solidFill>
              <a:effectLst/>
              <a:uFillTx/>
              <a:latin typeface="Arial Black"/>
              <a:ea typeface="+mn-ea"/>
              <a:cs typeface="+mn-cs"/>
              <a:sym typeface="Helvetica Neue Light"/>
            </a:endParaRPr>
          </a:p>
          <a:p>
            <a:pPr algn="l"/>
            <a:endParaRPr lang="fr-FR" sz="3000" b="1" dirty="0">
              <a:solidFill>
                <a:srgbClr val="FF0000"/>
              </a:solidFill>
              <a:latin typeface="Arial Black"/>
            </a:endParaRPr>
          </a:p>
          <a:p>
            <a:pPr algn="l"/>
            <a:endParaRPr kumimoji="0" lang="fr-FR" sz="3000" b="1" i="0" u="none" strike="noStrike" cap="none" spc="0" normalizeH="0" baseline="0" dirty="0">
              <a:ln>
                <a:noFill/>
              </a:ln>
              <a:solidFill>
                <a:srgbClr val="FF0000"/>
              </a:solidFill>
              <a:effectLst/>
              <a:uFillTx/>
              <a:latin typeface="Arial Black"/>
              <a:ea typeface="+mn-ea"/>
              <a:cs typeface="+mn-cs"/>
              <a:sym typeface="Helvetica Neue Light"/>
            </a:endParaRPr>
          </a:p>
          <a:p>
            <a:pPr algn="l"/>
            <a:endParaRPr lang="fr-FR" sz="3000" b="1" dirty="0">
              <a:solidFill>
                <a:srgbClr val="FF0000"/>
              </a:solidFill>
              <a:latin typeface="Arial Black"/>
            </a:endParaRPr>
          </a:p>
          <a:p>
            <a:pPr algn="l"/>
            <a:endParaRPr kumimoji="0" lang="fr-FR" sz="3000" b="0" i="0" u="none" strike="noStrike" cap="none" spc="0" normalizeH="0" baseline="0" dirty="0">
              <a:ln>
                <a:noFill/>
              </a:ln>
              <a:solidFill>
                <a:schemeClr val="tx1"/>
              </a:solidFill>
              <a:effectLst/>
              <a:uFillTx/>
              <a:latin typeface="+mn-lt"/>
              <a:ea typeface="+mn-ea"/>
              <a:cs typeface="+mn-cs"/>
              <a:sym typeface="Helvetica Neue Light"/>
            </a:endParaRPr>
          </a:p>
        </p:txBody>
      </p:sp>
      <p:sp>
        <p:nvSpPr>
          <p:cNvPr id="25" name="ZoneTexte 24"/>
          <p:cNvSpPr txBox="1"/>
          <p:nvPr/>
        </p:nvSpPr>
        <p:spPr>
          <a:xfrm>
            <a:off x="309712" y="274493"/>
            <a:ext cx="3312368" cy="15183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sz="2800" b="1" dirty="0">
                <a:solidFill>
                  <a:schemeClr val="bg1"/>
                </a:solidFill>
              </a:rPr>
              <a:t>CR Visio</a:t>
            </a:r>
          </a:p>
          <a:p>
            <a:r>
              <a:rPr lang="fr-FR" sz="2800" b="1" dirty="0">
                <a:solidFill>
                  <a:schemeClr val="bg1"/>
                </a:solidFill>
              </a:rPr>
              <a:t> du 28mai 2020</a:t>
            </a:r>
          </a:p>
          <a:p>
            <a:pPr marL="0" marR="0" indent="0" algn="ctr" defTabSz="584200" rtl="0" fontAlgn="auto" latinLnBrk="0" hangingPunct="0">
              <a:lnSpc>
                <a:spcPct val="100000"/>
              </a:lnSpc>
              <a:spcBef>
                <a:spcPts val="0"/>
              </a:spcBef>
              <a:spcAft>
                <a:spcPts val="0"/>
              </a:spcAft>
              <a:buClrTx/>
              <a:buSzTx/>
              <a:buFontTx/>
              <a:buNone/>
              <a:tabLst/>
            </a:pPr>
            <a:endParaRPr kumimoji="0" lang="fr-FR" sz="3600" b="0" i="0" u="none" strike="noStrike" cap="none" spc="0" normalizeH="0" baseline="0" dirty="0">
              <a:ln>
                <a:noFill/>
              </a:ln>
              <a:solidFill>
                <a:srgbClr val="000000"/>
              </a:solidFill>
              <a:effectLst/>
              <a:uFillTx/>
              <a:latin typeface="+mn-lt"/>
              <a:ea typeface="+mn-ea"/>
              <a:cs typeface="+mn-cs"/>
              <a:sym typeface="Helvetica Neue Light"/>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88486" y="0"/>
            <a:ext cx="13093286" cy="9830104"/>
          </a:xfrm>
          <a:prstGeom prst="rect">
            <a:avLst/>
          </a:prstGeom>
          <a:solidFill>
            <a:srgbClr val="011993"/>
          </a:solidFill>
          <a:ln w="12700">
            <a:miter lim="400000"/>
          </a:ln>
        </p:spPr>
        <p:txBody>
          <a:bodyPr lIns="50800" tIns="50800" rIns="50800" bIns="50800" anchor="ctr"/>
          <a:lstStyle/>
          <a:p>
            <a:pPr>
              <a:defRPr>
                <a:solidFill>
                  <a:srgbClr val="FFFFFF"/>
                </a:solidFill>
              </a:defRPr>
            </a:pPr>
            <a:endParaRPr dirty="0"/>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2"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3"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4"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5"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6" cstate="print"/>
          <a:stretch>
            <a:fillRect/>
          </a:stretch>
        </p:blipFill>
        <p:spPr>
          <a:xfrm>
            <a:off x="10102800" y="8918160"/>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413248" y="116172"/>
            <a:ext cx="626336" cy="623747"/>
          </a:xfrm>
          <a:prstGeom prst="rect">
            <a:avLst/>
          </a:prstGeom>
          <a:ln w="12700">
            <a:miter lim="400000"/>
          </a:ln>
        </p:spPr>
      </p:pic>
      <p:grpSp>
        <p:nvGrpSpPr>
          <p:cNvPr id="2" name="Rectangle"/>
          <p:cNvGrpSpPr/>
          <p:nvPr/>
        </p:nvGrpSpPr>
        <p:grpSpPr>
          <a:xfrm rot="21360000">
            <a:off x="4316821" y="203458"/>
            <a:ext cx="5887251" cy="1543646"/>
            <a:chOff x="0" y="-1"/>
            <a:chExt cx="9380541" cy="4853318"/>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a:p>
          </p:txBody>
        </p:sp>
        <p:pic>
          <p:nvPicPr>
            <p:cNvPr id="137" name="Rectangle" descr="Rectangle"/>
            <p:cNvPicPr>
              <a:picLocks/>
            </p:cNvPicPr>
            <p:nvPr/>
          </p:nvPicPr>
          <p:blipFill>
            <a:blip r:embed="rId8" cstate="print"/>
            <a:stretch>
              <a:fillRect/>
            </a:stretch>
          </p:blipFill>
          <p:spPr>
            <a:xfrm>
              <a:off x="0" y="-1"/>
              <a:ext cx="9380541" cy="4853318"/>
            </a:xfrm>
            <a:prstGeom prst="rect">
              <a:avLst/>
            </a:prstGeom>
            <a:effectLst/>
          </p:spPr>
        </p:pic>
      </p:grpSp>
      <p:pic>
        <p:nvPicPr>
          <p:cNvPr id="141" name="Logo CDTT72 Blanc.pdf" descr="Logo CDTT72 Blanc.pdf"/>
          <p:cNvPicPr>
            <a:picLocks noChangeAspect="1"/>
          </p:cNvPicPr>
          <p:nvPr/>
        </p:nvPicPr>
        <p:blipFill>
          <a:blip r:embed="rId6" cstate="print"/>
          <a:srcRect l="7048" t="1406"/>
          <a:stretch>
            <a:fillRect/>
          </a:stretch>
        </p:blipFill>
        <p:spPr>
          <a:xfrm rot="21360000">
            <a:off x="4386317" y="189252"/>
            <a:ext cx="5476941" cy="1457275"/>
          </a:xfrm>
          <a:prstGeom prst="rect">
            <a:avLst/>
          </a:prstGeom>
          <a:ln w="12700">
            <a:miter lim="400000"/>
          </a:ln>
        </p:spPr>
      </p:pic>
      <p:pic>
        <p:nvPicPr>
          <p:cNvPr id="142" name="Image" descr="Image"/>
          <p:cNvPicPr>
            <a:picLocks noChangeAspect="1"/>
          </p:cNvPicPr>
          <p:nvPr/>
        </p:nvPicPr>
        <p:blipFill>
          <a:blip r:embed="rId9" cstate="print"/>
          <a:stretch>
            <a:fillRect/>
          </a:stretch>
        </p:blipFill>
        <p:spPr>
          <a:xfrm>
            <a:off x="1605856" y="9032730"/>
            <a:ext cx="1114575" cy="720870"/>
          </a:xfrm>
          <a:prstGeom prst="rect">
            <a:avLst/>
          </a:prstGeom>
          <a:ln w="12700">
            <a:miter lim="400000"/>
          </a:ln>
        </p:spPr>
      </p:pic>
      <p:pic>
        <p:nvPicPr>
          <p:cNvPr id="143" name="Image" descr="Image"/>
          <p:cNvPicPr>
            <a:picLocks noChangeAspect="1"/>
          </p:cNvPicPr>
          <p:nvPr/>
        </p:nvPicPr>
        <p:blipFill>
          <a:blip r:embed="rId10" cstate="print"/>
          <a:stretch>
            <a:fillRect/>
          </a:stretch>
        </p:blipFill>
        <p:spPr>
          <a:xfrm>
            <a:off x="2974008" y="9032730"/>
            <a:ext cx="1003673" cy="720870"/>
          </a:xfrm>
          <a:prstGeom prst="rect">
            <a:avLst/>
          </a:prstGeom>
          <a:ln w="12700">
            <a:miter lim="400000"/>
          </a:ln>
        </p:spPr>
      </p:pic>
      <p:pic>
        <p:nvPicPr>
          <p:cNvPr id="144" name="Image" descr="Image"/>
          <p:cNvPicPr>
            <a:picLocks noChangeAspect="1"/>
          </p:cNvPicPr>
          <p:nvPr/>
        </p:nvPicPr>
        <p:blipFill>
          <a:blip r:embed="rId11" cstate="print"/>
          <a:stretch>
            <a:fillRect/>
          </a:stretch>
        </p:blipFill>
        <p:spPr>
          <a:xfrm>
            <a:off x="4054128" y="8954685"/>
            <a:ext cx="798915" cy="798915"/>
          </a:xfrm>
          <a:prstGeom prst="rect">
            <a:avLst/>
          </a:prstGeom>
          <a:ln w="12700">
            <a:miter lim="400000"/>
          </a:ln>
        </p:spPr>
      </p:pic>
      <p:pic>
        <p:nvPicPr>
          <p:cNvPr id="145" name="Image" descr="Image"/>
          <p:cNvPicPr>
            <a:picLocks noChangeAspect="1"/>
          </p:cNvPicPr>
          <p:nvPr/>
        </p:nvPicPr>
        <p:blipFill>
          <a:blip r:embed="rId12" cstate="print"/>
          <a:stretch>
            <a:fillRect/>
          </a:stretch>
        </p:blipFill>
        <p:spPr>
          <a:xfrm>
            <a:off x="5206256" y="8918160"/>
            <a:ext cx="1983633" cy="835440"/>
          </a:xfrm>
          <a:prstGeom prst="rect">
            <a:avLst/>
          </a:prstGeom>
          <a:ln w="12700">
            <a:miter lim="400000"/>
          </a:ln>
        </p:spPr>
      </p:pic>
      <p:pic>
        <p:nvPicPr>
          <p:cNvPr id="146" name="Image" descr="Image"/>
          <p:cNvPicPr>
            <a:picLocks noChangeAspect="1"/>
          </p:cNvPicPr>
          <p:nvPr/>
        </p:nvPicPr>
        <p:blipFill>
          <a:blip r:embed="rId13" cstate="print"/>
          <a:srcRect t="20390" b="20390"/>
          <a:stretch>
            <a:fillRect/>
          </a:stretch>
        </p:blipFill>
        <p:spPr>
          <a:xfrm>
            <a:off x="7438504" y="8887103"/>
            <a:ext cx="1463214" cy="866497"/>
          </a:xfrm>
          <a:prstGeom prst="rect">
            <a:avLst/>
          </a:prstGeom>
          <a:ln w="12700">
            <a:miter lim="400000"/>
          </a:ln>
        </p:spPr>
      </p:pic>
      <p:pic>
        <p:nvPicPr>
          <p:cNvPr id="147" name="Image" descr="Image"/>
          <p:cNvPicPr>
            <a:picLocks noChangeAspect="1"/>
          </p:cNvPicPr>
          <p:nvPr/>
        </p:nvPicPr>
        <p:blipFill>
          <a:blip r:embed="rId14" cstate="print"/>
          <a:stretch>
            <a:fillRect/>
          </a:stretch>
        </p:blipFill>
        <p:spPr>
          <a:xfrm>
            <a:off x="9094688" y="8870325"/>
            <a:ext cx="883275" cy="883275"/>
          </a:xfrm>
          <a:prstGeom prst="rect">
            <a:avLst/>
          </a:prstGeom>
          <a:ln w="12700">
            <a:miter lim="400000"/>
          </a:ln>
        </p:spPr>
      </p:pic>
      <p:sp>
        <p:nvSpPr>
          <p:cNvPr id="24" name="ZoneTexte 23"/>
          <p:cNvSpPr txBox="1"/>
          <p:nvPr/>
        </p:nvSpPr>
        <p:spPr>
          <a:xfrm>
            <a:off x="0" y="1636440"/>
            <a:ext cx="13004800" cy="7250059"/>
          </a:xfrm>
          <a:prstGeom prst="rect">
            <a:avLst/>
          </a:prstGeom>
          <a:solidFill>
            <a:schemeClr val="bg2">
              <a:lumMod val="60000"/>
              <a:lumOff val="4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endParaRPr lang="fr-FR" sz="4000" b="1" dirty="0">
              <a:solidFill>
                <a:srgbClr val="FF0000"/>
              </a:solidFill>
              <a:effectLst>
                <a:outerShdw blurRad="38100" dist="38100" dir="2700000" algn="tl">
                  <a:srgbClr val="000000">
                    <a:alpha val="43137"/>
                  </a:srgbClr>
                </a:outerShdw>
              </a:effectLst>
            </a:endParaRPr>
          </a:p>
          <a:p>
            <a:endParaRPr lang="fr-FR" sz="4000" b="1" dirty="0">
              <a:solidFill>
                <a:srgbClr val="FF0000"/>
              </a:solidFill>
              <a:effectLst>
                <a:outerShdw blurRad="38100" dist="38100" dir="2700000" algn="tl">
                  <a:srgbClr val="000000">
                    <a:alpha val="43137"/>
                  </a:srgbClr>
                </a:outerShdw>
              </a:effectLst>
            </a:endParaRPr>
          </a:p>
          <a:p>
            <a:endParaRPr lang="fr-FR" sz="4000" b="1" dirty="0">
              <a:solidFill>
                <a:srgbClr val="FF0000"/>
              </a:solidFill>
              <a:effectLst>
                <a:outerShdw blurRad="38100" dist="38100" dir="2700000" algn="tl">
                  <a:srgbClr val="000000">
                    <a:alpha val="43137"/>
                  </a:srgbClr>
                </a:outerShdw>
              </a:effectLst>
            </a:endParaRPr>
          </a:p>
          <a:p>
            <a:endParaRPr lang="fr-FR" sz="4000" b="1" dirty="0">
              <a:solidFill>
                <a:srgbClr val="FF0000"/>
              </a:solidFill>
              <a:effectLst>
                <a:outerShdw blurRad="38100" dist="38100" dir="2700000" algn="tl">
                  <a:srgbClr val="000000">
                    <a:alpha val="43137"/>
                  </a:srgbClr>
                </a:outerShdw>
              </a:effectLst>
            </a:endParaRPr>
          </a:p>
          <a:p>
            <a:pPr algn="l"/>
            <a:endParaRPr lang="fr-FR" sz="2800" b="1" dirty="0">
              <a:solidFill>
                <a:schemeClr val="tx1"/>
              </a:solidFill>
            </a:endParaRPr>
          </a:p>
          <a:p>
            <a:pPr algn="l"/>
            <a:endParaRPr lang="fr-FR" sz="2800"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r>
              <a:rPr lang="fr-FR" b="1" dirty="0">
                <a:solidFill>
                  <a:srgbClr val="FF0000"/>
                </a:solidFill>
              </a:rPr>
              <a:t>Infos Ligue</a:t>
            </a:r>
            <a:r>
              <a:rPr lang="fr-FR" sz="2400" dirty="0"/>
              <a:t> </a:t>
            </a:r>
          </a:p>
          <a:p>
            <a:endParaRPr lang="fr-FR" sz="2400" dirty="0"/>
          </a:p>
          <a:p>
            <a:pPr algn="l"/>
            <a:r>
              <a:rPr lang="fr-FR" sz="2400" dirty="0">
                <a:latin typeface="Arial" pitchFamily="34" charset="0"/>
                <a:cs typeface="Arial" pitchFamily="34" charset="0"/>
              </a:rPr>
              <a:t> </a:t>
            </a:r>
          </a:p>
          <a:p>
            <a:pPr algn="l"/>
            <a:r>
              <a:rPr lang="fr-FR" sz="2200" dirty="0">
                <a:latin typeface="Arial" pitchFamily="34" charset="0"/>
                <a:cs typeface="Arial" pitchFamily="34" charset="0"/>
              </a:rPr>
              <a:t>g) Proposition d’exigence nouvelle pour le Championnat régional messieurs et dames : Avoir au minimum 15% de féminines dans son effectif total de licenciés (licences traditionnelles ou promotionnelles) en fin de saison pour pouvoir engager une équipe au niveau régional. </a:t>
            </a:r>
          </a:p>
          <a:p>
            <a:pPr algn="l"/>
            <a:r>
              <a:rPr lang="fr-FR" sz="2200" dirty="0">
                <a:latin typeface="Arial" pitchFamily="34" charset="0"/>
                <a:cs typeface="Arial" pitchFamily="34" charset="0"/>
              </a:rPr>
              <a:t>- Plusieurs remarques sur le fait qu’il s’agit plutôt d’encourager que de sanctionner. </a:t>
            </a:r>
          </a:p>
          <a:p>
            <a:pPr algn="l"/>
            <a:r>
              <a:rPr lang="fr-FR" sz="2200" dirty="0">
                <a:latin typeface="Arial" pitchFamily="34" charset="0"/>
                <a:cs typeface="Arial" pitchFamily="34" charset="0"/>
              </a:rPr>
              <a:t>Pas de vote sur cette proposition, ce règlement régional étant plus restrictif que le règlement fédéral. Revoir peut-être la formulation ou faire remonter la proposition à la fédération pour une application nationale. </a:t>
            </a:r>
          </a:p>
          <a:p>
            <a:endParaRPr lang="fr-FR" sz="2200" dirty="0"/>
          </a:p>
          <a:p>
            <a:pPr algn="l"/>
            <a:r>
              <a:rPr lang="fr-FR" sz="2200" b="1" dirty="0">
                <a:latin typeface="Arial" pitchFamily="34" charset="0"/>
                <a:cs typeface="Arial" pitchFamily="34" charset="0"/>
              </a:rPr>
              <a:t>Autres infos sportives </a:t>
            </a:r>
            <a:endParaRPr lang="fr-FR" sz="2200" dirty="0">
              <a:latin typeface="Arial" pitchFamily="34" charset="0"/>
              <a:cs typeface="Arial" pitchFamily="34" charset="0"/>
            </a:endParaRPr>
          </a:p>
          <a:p>
            <a:pPr algn="l"/>
            <a:r>
              <a:rPr lang="fr-FR" sz="2200" dirty="0">
                <a:latin typeface="Arial" pitchFamily="34" charset="0"/>
                <a:cs typeface="Arial" pitchFamily="34" charset="0"/>
              </a:rPr>
              <a:t>• Une réunion de la commission sportive régionale est prévue en </a:t>
            </a:r>
            <a:r>
              <a:rPr lang="fr-FR" sz="2200" dirty="0" err="1">
                <a:latin typeface="Arial" pitchFamily="34" charset="0"/>
                <a:cs typeface="Arial" pitchFamily="34" charset="0"/>
              </a:rPr>
              <a:t>présentiel</a:t>
            </a:r>
            <a:r>
              <a:rPr lang="fr-FR" sz="2200" dirty="0">
                <a:latin typeface="Arial" pitchFamily="34" charset="0"/>
                <a:cs typeface="Arial" pitchFamily="34" charset="0"/>
              </a:rPr>
              <a:t> si possible ou en Visio le 2 juillet. </a:t>
            </a:r>
          </a:p>
          <a:p>
            <a:pPr algn="l"/>
            <a:r>
              <a:rPr lang="fr-FR" sz="2200" dirty="0">
                <a:latin typeface="Arial" pitchFamily="34" charset="0"/>
                <a:cs typeface="Arial" pitchFamily="34" charset="0"/>
              </a:rPr>
              <a:t>• Le travail sur la mise en place de la procédure d’inscription et de paiement en ligne pour le championnat et les autres compétitions est en cours. </a:t>
            </a:r>
            <a:endParaRPr lang="fr-FR" sz="2200" dirty="0"/>
          </a:p>
          <a:p>
            <a:pPr algn="l"/>
            <a:r>
              <a:rPr lang="fr-FR" sz="2200" dirty="0"/>
              <a:t>• La fiche de protocole de reprise pour le tennis de table vient de nous être adressée par la fédération. </a:t>
            </a:r>
          </a:p>
          <a:p>
            <a:pPr algn="l"/>
            <a:endParaRPr lang="fr-FR" sz="2400" dirty="0"/>
          </a:p>
          <a:p>
            <a:pPr algn="l"/>
            <a:endParaRPr lang="fr-FR" sz="2400" dirty="0">
              <a:solidFill>
                <a:schemeClr val="tx1"/>
              </a:solidFill>
              <a:latin typeface="Arial" pitchFamily="34" charset="0"/>
              <a:cs typeface="Arial" pitchFamily="34" charset="0"/>
            </a:endParaRPr>
          </a:p>
          <a:p>
            <a:pPr algn="l"/>
            <a:endParaRPr lang="fr-FR" b="1" dirty="0">
              <a:solidFill>
                <a:srgbClr val="FF0000"/>
              </a:solidFill>
            </a:endParaRPr>
          </a:p>
          <a:p>
            <a:pPr algn="l"/>
            <a:endParaRPr lang="fr-FR" sz="2400" dirty="0">
              <a:solidFill>
                <a:schemeClr val="tx1"/>
              </a:solidFill>
              <a:latin typeface="Arial" pitchFamily="34" charset="0"/>
              <a:cs typeface="Arial" pitchFamily="34" charset="0"/>
            </a:endParaRPr>
          </a:p>
          <a:p>
            <a:pPr algn="l"/>
            <a:endParaRPr lang="fr-FR" sz="2400" dirty="0">
              <a:solidFill>
                <a:schemeClr val="tx1"/>
              </a:solidFill>
              <a:latin typeface="Arial" pitchFamily="34" charset="0"/>
              <a:cs typeface="Arial" pitchFamily="34" charset="0"/>
            </a:endParaRPr>
          </a:p>
          <a:p>
            <a:pPr algn="l"/>
            <a:endParaRPr lang="fr-FR" sz="2400" dirty="0"/>
          </a:p>
          <a:p>
            <a:pPr algn="l"/>
            <a:endParaRPr lang="fr-FR" sz="2400" dirty="0">
              <a:solidFill>
                <a:schemeClr val="tx1"/>
              </a:solidFill>
              <a:latin typeface="Arial" pitchFamily="34" charset="0"/>
              <a:cs typeface="Arial" pitchFamily="34" charset="0"/>
            </a:endParaRPr>
          </a:p>
          <a:p>
            <a:pPr algn="l"/>
            <a:r>
              <a:rPr lang="fr-FR" sz="2400" dirty="0">
                <a:latin typeface="Arial" pitchFamily="34" charset="0"/>
                <a:cs typeface="Arial" pitchFamily="34" charset="0"/>
              </a:rPr>
              <a:t> </a:t>
            </a:r>
            <a:endParaRPr lang="fr-FR" sz="2800" b="1" dirty="0"/>
          </a:p>
          <a:p>
            <a:pPr algn="l"/>
            <a:endParaRPr lang="fr-FR" sz="2800" dirty="0">
              <a:solidFill>
                <a:schemeClr val="tx1"/>
              </a:solidFill>
            </a:endParaRPr>
          </a:p>
          <a:p>
            <a:pPr algn="l"/>
            <a:endParaRPr lang="fr-FR" sz="28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r>
              <a:rPr lang="fr-FR" sz="3200" dirty="0">
                <a:solidFill>
                  <a:schemeClr val="tx1"/>
                </a:solidFill>
                <a:latin typeface="Arial" pitchFamily="34" charset="0"/>
                <a:cs typeface="Arial" pitchFamily="34" charset="0"/>
              </a:rPr>
              <a:t> </a:t>
            </a:r>
          </a:p>
          <a:p>
            <a:pPr algn="l"/>
            <a:endParaRPr kumimoji="0" lang="fr-FR" sz="3000" b="1" i="0" u="none" strike="noStrike" cap="none" spc="0" normalizeH="0" baseline="0" dirty="0">
              <a:ln>
                <a:noFill/>
              </a:ln>
              <a:solidFill>
                <a:srgbClr val="FF0000"/>
              </a:solidFill>
              <a:effectLst/>
              <a:uFillTx/>
              <a:latin typeface="Arial Black"/>
              <a:ea typeface="+mn-ea"/>
              <a:cs typeface="+mn-cs"/>
              <a:sym typeface="Helvetica Neue Light"/>
            </a:endParaRPr>
          </a:p>
          <a:p>
            <a:pPr algn="l"/>
            <a:endParaRPr lang="fr-FR" sz="3000" b="1" dirty="0">
              <a:solidFill>
                <a:srgbClr val="FF0000"/>
              </a:solidFill>
              <a:latin typeface="Arial Black"/>
            </a:endParaRPr>
          </a:p>
          <a:p>
            <a:pPr algn="l"/>
            <a:endParaRPr kumimoji="0" lang="fr-FR" sz="3000" b="1" i="0" u="none" strike="noStrike" cap="none" spc="0" normalizeH="0" baseline="0" dirty="0">
              <a:ln>
                <a:noFill/>
              </a:ln>
              <a:solidFill>
                <a:srgbClr val="FF0000"/>
              </a:solidFill>
              <a:effectLst/>
              <a:uFillTx/>
              <a:latin typeface="Arial Black"/>
              <a:ea typeface="+mn-ea"/>
              <a:cs typeface="+mn-cs"/>
              <a:sym typeface="Helvetica Neue Light"/>
            </a:endParaRPr>
          </a:p>
          <a:p>
            <a:pPr algn="l"/>
            <a:endParaRPr lang="fr-FR" sz="3000" b="1" dirty="0">
              <a:solidFill>
                <a:srgbClr val="FF0000"/>
              </a:solidFill>
              <a:latin typeface="Arial Black"/>
            </a:endParaRPr>
          </a:p>
          <a:p>
            <a:pPr algn="l"/>
            <a:endParaRPr kumimoji="0" lang="fr-FR" sz="3000" b="0" i="0" u="none" strike="noStrike" cap="none" spc="0" normalizeH="0" baseline="0" dirty="0">
              <a:ln>
                <a:noFill/>
              </a:ln>
              <a:solidFill>
                <a:schemeClr val="tx1"/>
              </a:solidFill>
              <a:effectLst/>
              <a:uFillTx/>
              <a:latin typeface="+mn-lt"/>
              <a:ea typeface="+mn-ea"/>
              <a:cs typeface="+mn-cs"/>
              <a:sym typeface="Helvetica Neue Light"/>
            </a:endParaRPr>
          </a:p>
        </p:txBody>
      </p:sp>
      <p:sp>
        <p:nvSpPr>
          <p:cNvPr id="25" name="ZoneTexte 24"/>
          <p:cNvSpPr txBox="1"/>
          <p:nvPr/>
        </p:nvSpPr>
        <p:spPr>
          <a:xfrm>
            <a:off x="309712" y="274493"/>
            <a:ext cx="3312368" cy="15183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sz="2800" b="1" dirty="0">
                <a:solidFill>
                  <a:schemeClr val="bg1"/>
                </a:solidFill>
              </a:rPr>
              <a:t>CR Visio</a:t>
            </a:r>
          </a:p>
          <a:p>
            <a:r>
              <a:rPr lang="fr-FR" sz="2800" b="1" dirty="0">
                <a:solidFill>
                  <a:schemeClr val="bg1"/>
                </a:solidFill>
              </a:rPr>
              <a:t> du 28mai 2020</a:t>
            </a:r>
          </a:p>
          <a:p>
            <a:pPr marL="0" marR="0" indent="0" algn="ctr" defTabSz="584200" rtl="0" fontAlgn="auto" latinLnBrk="0" hangingPunct="0">
              <a:lnSpc>
                <a:spcPct val="100000"/>
              </a:lnSpc>
              <a:spcBef>
                <a:spcPts val="0"/>
              </a:spcBef>
              <a:spcAft>
                <a:spcPts val="0"/>
              </a:spcAft>
              <a:buClrTx/>
              <a:buSzTx/>
              <a:buFontTx/>
              <a:buNone/>
              <a:tabLst/>
            </a:pPr>
            <a:endParaRPr kumimoji="0" lang="fr-FR" sz="3600" b="0" i="0" u="none" strike="noStrike" cap="none" spc="0" normalizeH="0" baseline="0" dirty="0">
              <a:ln>
                <a:noFill/>
              </a:ln>
              <a:solidFill>
                <a:srgbClr val="000000"/>
              </a:solidFill>
              <a:effectLst/>
              <a:uFillTx/>
              <a:latin typeface="+mn-lt"/>
              <a:ea typeface="+mn-ea"/>
              <a:cs typeface="+mn-cs"/>
              <a:sym typeface="Helvetica Neue Light"/>
            </a:endParaRP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88486" y="0"/>
            <a:ext cx="13093286" cy="9830104"/>
          </a:xfrm>
          <a:prstGeom prst="rect">
            <a:avLst/>
          </a:prstGeom>
          <a:solidFill>
            <a:srgbClr val="011993"/>
          </a:solidFill>
          <a:ln w="12700">
            <a:miter lim="400000"/>
          </a:ln>
        </p:spPr>
        <p:txBody>
          <a:bodyPr lIns="50800" tIns="50800" rIns="50800" bIns="50800" anchor="ctr"/>
          <a:lstStyle/>
          <a:p>
            <a:pPr>
              <a:defRPr>
                <a:solidFill>
                  <a:srgbClr val="FFFFFF"/>
                </a:solidFill>
              </a:defRPr>
            </a:pPr>
            <a:endParaRPr dirty="0"/>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2"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3"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4"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5"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6" cstate="print"/>
          <a:stretch>
            <a:fillRect/>
          </a:stretch>
        </p:blipFill>
        <p:spPr>
          <a:xfrm>
            <a:off x="10102800" y="8918160"/>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413248" y="116172"/>
            <a:ext cx="626336" cy="623747"/>
          </a:xfrm>
          <a:prstGeom prst="rect">
            <a:avLst/>
          </a:prstGeom>
          <a:ln w="12700">
            <a:miter lim="400000"/>
          </a:ln>
        </p:spPr>
      </p:pic>
      <p:grpSp>
        <p:nvGrpSpPr>
          <p:cNvPr id="2" name="Rectangle"/>
          <p:cNvGrpSpPr/>
          <p:nvPr/>
        </p:nvGrpSpPr>
        <p:grpSpPr>
          <a:xfrm rot="21360000">
            <a:off x="4316821" y="203458"/>
            <a:ext cx="5887251" cy="1543646"/>
            <a:chOff x="0" y="-1"/>
            <a:chExt cx="9380541" cy="4853318"/>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a:p>
          </p:txBody>
        </p:sp>
        <p:pic>
          <p:nvPicPr>
            <p:cNvPr id="137" name="Rectangle" descr="Rectangle"/>
            <p:cNvPicPr>
              <a:picLocks/>
            </p:cNvPicPr>
            <p:nvPr/>
          </p:nvPicPr>
          <p:blipFill>
            <a:blip r:embed="rId8" cstate="print"/>
            <a:stretch>
              <a:fillRect/>
            </a:stretch>
          </p:blipFill>
          <p:spPr>
            <a:xfrm>
              <a:off x="0" y="-1"/>
              <a:ext cx="9380541" cy="4853318"/>
            </a:xfrm>
            <a:prstGeom prst="rect">
              <a:avLst/>
            </a:prstGeom>
            <a:effectLst/>
          </p:spPr>
        </p:pic>
      </p:grpSp>
      <p:pic>
        <p:nvPicPr>
          <p:cNvPr id="141" name="Logo CDTT72 Blanc.pdf" descr="Logo CDTT72 Blanc.pdf"/>
          <p:cNvPicPr>
            <a:picLocks noChangeAspect="1"/>
          </p:cNvPicPr>
          <p:nvPr/>
        </p:nvPicPr>
        <p:blipFill>
          <a:blip r:embed="rId6" cstate="print"/>
          <a:srcRect l="7048" t="1406"/>
          <a:stretch>
            <a:fillRect/>
          </a:stretch>
        </p:blipFill>
        <p:spPr>
          <a:xfrm rot="21360000">
            <a:off x="4386317" y="189252"/>
            <a:ext cx="5476941" cy="1457275"/>
          </a:xfrm>
          <a:prstGeom prst="rect">
            <a:avLst/>
          </a:prstGeom>
          <a:ln w="12700">
            <a:miter lim="400000"/>
          </a:ln>
        </p:spPr>
      </p:pic>
      <p:pic>
        <p:nvPicPr>
          <p:cNvPr id="142" name="Image" descr="Image"/>
          <p:cNvPicPr>
            <a:picLocks noChangeAspect="1"/>
          </p:cNvPicPr>
          <p:nvPr/>
        </p:nvPicPr>
        <p:blipFill>
          <a:blip r:embed="rId9" cstate="print"/>
          <a:stretch>
            <a:fillRect/>
          </a:stretch>
        </p:blipFill>
        <p:spPr>
          <a:xfrm>
            <a:off x="1605856" y="9032730"/>
            <a:ext cx="1114575" cy="720870"/>
          </a:xfrm>
          <a:prstGeom prst="rect">
            <a:avLst/>
          </a:prstGeom>
          <a:ln w="12700">
            <a:miter lim="400000"/>
          </a:ln>
        </p:spPr>
      </p:pic>
      <p:pic>
        <p:nvPicPr>
          <p:cNvPr id="143" name="Image" descr="Image"/>
          <p:cNvPicPr>
            <a:picLocks noChangeAspect="1"/>
          </p:cNvPicPr>
          <p:nvPr/>
        </p:nvPicPr>
        <p:blipFill>
          <a:blip r:embed="rId10" cstate="print"/>
          <a:stretch>
            <a:fillRect/>
          </a:stretch>
        </p:blipFill>
        <p:spPr>
          <a:xfrm>
            <a:off x="2974008" y="9032730"/>
            <a:ext cx="1003673" cy="720870"/>
          </a:xfrm>
          <a:prstGeom prst="rect">
            <a:avLst/>
          </a:prstGeom>
          <a:ln w="12700">
            <a:miter lim="400000"/>
          </a:ln>
        </p:spPr>
      </p:pic>
      <p:pic>
        <p:nvPicPr>
          <p:cNvPr id="144" name="Image" descr="Image"/>
          <p:cNvPicPr>
            <a:picLocks noChangeAspect="1"/>
          </p:cNvPicPr>
          <p:nvPr/>
        </p:nvPicPr>
        <p:blipFill>
          <a:blip r:embed="rId11" cstate="print"/>
          <a:stretch>
            <a:fillRect/>
          </a:stretch>
        </p:blipFill>
        <p:spPr>
          <a:xfrm>
            <a:off x="4054128" y="8954685"/>
            <a:ext cx="798915" cy="798915"/>
          </a:xfrm>
          <a:prstGeom prst="rect">
            <a:avLst/>
          </a:prstGeom>
          <a:ln w="12700">
            <a:miter lim="400000"/>
          </a:ln>
        </p:spPr>
      </p:pic>
      <p:pic>
        <p:nvPicPr>
          <p:cNvPr id="145" name="Image" descr="Image"/>
          <p:cNvPicPr>
            <a:picLocks noChangeAspect="1"/>
          </p:cNvPicPr>
          <p:nvPr/>
        </p:nvPicPr>
        <p:blipFill>
          <a:blip r:embed="rId12" cstate="print"/>
          <a:stretch>
            <a:fillRect/>
          </a:stretch>
        </p:blipFill>
        <p:spPr>
          <a:xfrm>
            <a:off x="5206256" y="8918160"/>
            <a:ext cx="1983633" cy="835440"/>
          </a:xfrm>
          <a:prstGeom prst="rect">
            <a:avLst/>
          </a:prstGeom>
          <a:ln w="12700">
            <a:miter lim="400000"/>
          </a:ln>
        </p:spPr>
      </p:pic>
      <p:pic>
        <p:nvPicPr>
          <p:cNvPr id="146" name="Image" descr="Image"/>
          <p:cNvPicPr>
            <a:picLocks noChangeAspect="1"/>
          </p:cNvPicPr>
          <p:nvPr/>
        </p:nvPicPr>
        <p:blipFill>
          <a:blip r:embed="rId13" cstate="print"/>
          <a:srcRect t="20390" b="20390"/>
          <a:stretch>
            <a:fillRect/>
          </a:stretch>
        </p:blipFill>
        <p:spPr>
          <a:xfrm>
            <a:off x="7438504" y="8887103"/>
            <a:ext cx="1463214" cy="866497"/>
          </a:xfrm>
          <a:prstGeom prst="rect">
            <a:avLst/>
          </a:prstGeom>
          <a:ln w="12700">
            <a:miter lim="400000"/>
          </a:ln>
        </p:spPr>
      </p:pic>
      <p:pic>
        <p:nvPicPr>
          <p:cNvPr id="147" name="Image" descr="Image"/>
          <p:cNvPicPr>
            <a:picLocks noChangeAspect="1"/>
          </p:cNvPicPr>
          <p:nvPr/>
        </p:nvPicPr>
        <p:blipFill>
          <a:blip r:embed="rId14" cstate="print"/>
          <a:stretch>
            <a:fillRect/>
          </a:stretch>
        </p:blipFill>
        <p:spPr>
          <a:xfrm>
            <a:off x="9094688" y="8870325"/>
            <a:ext cx="883275" cy="883275"/>
          </a:xfrm>
          <a:prstGeom prst="rect">
            <a:avLst/>
          </a:prstGeom>
          <a:ln w="12700">
            <a:miter lim="400000"/>
          </a:ln>
        </p:spPr>
      </p:pic>
      <p:sp>
        <p:nvSpPr>
          <p:cNvPr id="24" name="ZoneTexte 23"/>
          <p:cNvSpPr txBox="1"/>
          <p:nvPr/>
        </p:nvSpPr>
        <p:spPr>
          <a:xfrm>
            <a:off x="0" y="2356520"/>
            <a:ext cx="13004800" cy="6499367"/>
          </a:xfrm>
          <a:prstGeom prst="rect">
            <a:avLst/>
          </a:prstGeom>
          <a:solidFill>
            <a:schemeClr val="bg2">
              <a:lumMod val="60000"/>
              <a:lumOff val="4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endParaRPr lang="fr-FR" sz="4000" b="1" dirty="0">
              <a:solidFill>
                <a:srgbClr val="FF0000"/>
              </a:solidFill>
              <a:effectLst>
                <a:outerShdw blurRad="38100" dist="38100" dir="2700000" algn="tl">
                  <a:srgbClr val="000000">
                    <a:alpha val="43137"/>
                  </a:srgbClr>
                </a:outerShdw>
              </a:effectLst>
            </a:endParaRPr>
          </a:p>
          <a:p>
            <a:endParaRPr lang="fr-FR" sz="4000" b="1" dirty="0">
              <a:solidFill>
                <a:srgbClr val="FF0000"/>
              </a:solidFill>
              <a:effectLst>
                <a:outerShdw blurRad="38100" dist="38100" dir="2700000" algn="tl">
                  <a:srgbClr val="000000">
                    <a:alpha val="43137"/>
                  </a:srgbClr>
                </a:outerShdw>
              </a:effectLst>
            </a:endParaRPr>
          </a:p>
          <a:p>
            <a:endParaRPr lang="fr-FR" sz="4000" b="1" dirty="0">
              <a:solidFill>
                <a:srgbClr val="FF0000"/>
              </a:solidFill>
              <a:effectLst>
                <a:outerShdw blurRad="38100" dist="38100" dir="2700000" algn="tl">
                  <a:srgbClr val="000000">
                    <a:alpha val="43137"/>
                  </a:srgbClr>
                </a:outerShdw>
              </a:effectLst>
            </a:endParaRPr>
          </a:p>
          <a:p>
            <a:endParaRPr lang="fr-FR" sz="4000" b="1" dirty="0">
              <a:solidFill>
                <a:srgbClr val="FF0000"/>
              </a:solidFill>
              <a:effectLst>
                <a:outerShdw blurRad="38100" dist="38100" dir="2700000" algn="tl">
                  <a:srgbClr val="000000">
                    <a:alpha val="43137"/>
                  </a:srgbClr>
                </a:outerShdw>
              </a:effectLst>
            </a:endParaRPr>
          </a:p>
          <a:p>
            <a:pPr algn="l"/>
            <a:endParaRPr lang="fr-FR" sz="2800" b="1" dirty="0">
              <a:solidFill>
                <a:schemeClr val="tx1"/>
              </a:solidFill>
            </a:endParaRPr>
          </a:p>
          <a:p>
            <a:pPr algn="l"/>
            <a:endParaRPr lang="fr-FR" sz="2800"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r>
              <a:rPr lang="fr-FR" b="1" dirty="0">
                <a:solidFill>
                  <a:srgbClr val="FF0000"/>
                </a:solidFill>
              </a:rPr>
              <a:t>Infos Ligue</a:t>
            </a:r>
            <a:r>
              <a:rPr lang="fr-FR" sz="2400" dirty="0"/>
              <a:t> </a:t>
            </a:r>
          </a:p>
          <a:p>
            <a:pPr algn="l"/>
            <a:r>
              <a:rPr lang="fr-FR" sz="2400" dirty="0">
                <a:latin typeface="Arial" pitchFamily="34" charset="0"/>
                <a:cs typeface="Arial" pitchFamily="34" charset="0"/>
              </a:rPr>
              <a:t> </a:t>
            </a:r>
            <a:endParaRPr lang="fr-FR" sz="2400" dirty="0"/>
          </a:p>
          <a:p>
            <a:pPr algn="l"/>
            <a:r>
              <a:rPr lang="fr-FR" sz="2400" dirty="0"/>
              <a:t>3− Bilan de la campagne ANS </a:t>
            </a:r>
          </a:p>
          <a:p>
            <a:pPr algn="l"/>
            <a:endParaRPr lang="fr-FR" sz="2400" dirty="0"/>
          </a:p>
          <a:p>
            <a:pPr algn="l"/>
            <a:r>
              <a:rPr lang="fr-FR" sz="2400" dirty="0"/>
              <a:t>• A retenir qu’il s’agit d’un nouveau fonctionnement et que le poids de l'histoire du CNDS s'est encore fait sentir (des clubs moins motivés pour faire des dossiers depuis 10 ans, des enveloppes départementales très hétérogènes et qui mettaient le tennis de table en concurrence avec les autres sports et, de ce fait, des dossiers de comités plus ou moins ambitieux ou structurés, les enveloppes pour l'ouest de la France en forte baisse du fait de la politique de l'Etat qui visait un rattrapage des autres régions moins favorisées) </a:t>
            </a:r>
          </a:p>
          <a:p>
            <a:pPr algn="l"/>
            <a:endParaRPr lang="fr-FR" sz="2400" dirty="0"/>
          </a:p>
          <a:p>
            <a:pPr algn="l"/>
            <a:r>
              <a:rPr lang="fr-FR" sz="2400" dirty="0"/>
              <a:t>C’est la qualité des projets et des actions qui sera évaluée à l’avenir par la commission régionale. </a:t>
            </a:r>
          </a:p>
          <a:p>
            <a:pPr algn="l"/>
            <a:r>
              <a:rPr lang="fr-FR" sz="2400" dirty="0"/>
              <a:t>• Loïc évoque les difficultés pour les clubs omnisports qui ne possèdent pas de numéro SIREN propre et donc pas de numéro RNA (Répertoire Nationales des Associations) et qui de ce fait ne sont pas en mesure de présenter un dossier. La commission fédérale ANS doit se pencher sur le sujet. </a:t>
            </a:r>
          </a:p>
          <a:p>
            <a:pPr algn="l"/>
            <a:endParaRPr lang="fr-FR" sz="2400" dirty="0">
              <a:latin typeface="Arial" pitchFamily="34" charset="0"/>
              <a:cs typeface="Arial" pitchFamily="34" charset="0"/>
            </a:endParaRPr>
          </a:p>
          <a:p>
            <a:pPr algn="l"/>
            <a:endParaRPr lang="fr-FR" sz="2400" dirty="0">
              <a:solidFill>
                <a:schemeClr val="tx1"/>
              </a:solidFill>
              <a:latin typeface="Arial" pitchFamily="34" charset="0"/>
              <a:cs typeface="Arial" pitchFamily="34" charset="0"/>
            </a:endParaRPr>
          </a:p>
          <a:p>
            <a:pPr algn="l"/>
            <a:endParaRPr lang="fr-FR" b="1" dirty="0">
              <a:solidFill>
                <a:srgbClr val="FF0000"/>
              </a:solidFill>
            </a:endParaRPr>
          </a:p>
          <a:p>
            <a:pPr algn="l"/>
            <a:endParaRPr lang="fr-FR" sz="2400" dirty="0">
              <a:solidFill>
                <a:schemeClr val="tx1"/>
              </a:solidFill>
              <a:latin typeface="Arial" pitchFamily="34" charset="0"/>
              <a:cs typeface="Arial" pitchFamily="34" charset="0"/>
            </a:endParaRPr>
          </a:p>
          <a:p>
            <a:pPr algn="l"/>
            <a:endParaRPr lang="fr-FR" sz="2400" dirty="0">
              <a:solidFill>
                <a:schemeClr val="tx1"/>
              </a:solidFill>
              <a:latin typeface="Arial" pitchFamily="34" charset="0"/>
              <a:cs typeface="Arial" pitchFamily="34" charset="0"/>
            </a:endParaRPr>
          </a:p>
          <a:p>
            <a:pPr algn="l"/>
            <a:endParaRPr lang="fr-FR" sz="2400" dirty="0"/>
          </a:p>
          <a:p>
            <a:pPr algn="l"/>
            <a:endParaRPr lang="fr-FR" sz="2400" dirty="0">
              <a:solidFill>
                <a:schemeClr val="tx1"/>
              </a:solidFill>
              <a:latin typeface="Arial" pitchFamily="34" charset="0"/>
              <a:cs typeface="Arial" pitchFamily="34" charset="0"/>
            </a:endParaRPr>
          </a:p>
          <a:p>
            <a:pPr algn="l"/>
            <a:r>
              <a:rPr lang="fr-FR" sz="2400" dirty="0">
                <a:latin typeface="Arial" pitchFamily="34" charset="0"/>
                <a:cs typeface="Arial" pitchFamily="34" charset="0"/>
              </a:rPr>
              <a:t> </a:t>
            </a:r>
            <a:endParaRPr lang="fr-FR" sz="2800" b="1" dirty="0"/>
          </a:p>
          <a:p>
            <a:pPr algn="l"/>
            <a:endParaRPr lang="fr-FR" sz="2800" dirty="0">
              <a:solidFill>
                <a:schemeClr val="tx1"/>
              </a:solidFill>
            </a:endParaRPr>
          </a:p>
          <a:p>
            <a:pPr algn="l"/>
            <a:endParaRPr lang="fr-FR" sz="28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r>
              <a:rPr lang="fr-FR" sz="3200" dirty="0">
                <a:solidFill>
                  <a:schemeClr val="tx1"/>
                </a:solidFill>
                <a:latin typeface="Arial" pitchFamily="34" charset="0"/>
                <a:cs typeface="Arial" pitchFamily="34" charset="0"/>
              </a:rPr>
              <a:t> </a:t>
            </a:r>
          </a:p>
          <a:p>
            <a:pPr algn="l"/>
            <a:endParaRPr kumimoji="0" lang="fr-FR" sz="3000" b="1" i="0" u="none" strike="noStrike" cap="none" spc="0" normalizeH="0" baseline="0" dirty="0">
              <a:ln>
                <a:noFill/>
              </a:ln>
              <a:solidFill>
                <a:srgbClr val="FF0000"/>
              </a:solidFill>
              <a:effectLst/>
              <a:uFillTx/>
              <a:latin typeface="Arial Black"/>
              <a:ea typeface="+mn-ea"/>
              <a:cs typeface="+mn-cs"/>
              <a:sym typeface="Helvetica Neue Light"/>
            </a:endParaRPr>
          </a:p>
          <a:p>
            <a:pPr algn="l"/>
            <a:endParaRPr lang="fr-FR" sz="3000" b="1" dirty="0">
              <a:solidFill>
                <a:srgbClr val="FF0000"/>
              </a:solidFill>
              <a:latin typeface="Arial Black"/>
            </a:endParaRPr>
          </a:p>
          <a:p>
            <a:pPr algn="l"/>
            <a:endParaRPr kumimoji="0" lang="fr-FR" sz="3000" b="1" i="0" u="none" strike="noStrike" cap="none" spc="0" normalizeH="0" baseline="0" dirty="0">
              <a:ln>
                <a:noFill/>
              </a:ln>
              <a:solidFill>
                <a:srgbClr val="FF0000"/>
              </a:solidFill>
              <a:effectLst/>
              <a:uFillTx/>
              <a:latin typeface="Arial Black"/>
              <a:ea typeface="+mn-ea"/>
              <a:cs typeface="+mn-cs"/>
              <a:sym typeface="Helvetica Neue Light"/>
            </a:endParaRPr>
          </a:p>
          <a:p>
            <a:pPr algn="l"/>
            <a:endParaRPr lang="fr-FR" sz="3000" b="1" dirty="0">
              <a:solidFill>
                <a:srgbClr val="FF0000"/>
              </a:solidFill>
              <a:latin typeface="Arial Black"/>
            </a:endParaRPr>
          </a:p>
          <a:p>
            <a:pPr algn="l"/>
            <a:endParaRPr kumimoji="0" lang="fr-FR" sz="3000" b="0" i="0" u="none" strike="noStrike" cap="none" spc="0" normalizeH="0" baseline="0" dirty="0">
              <a:ln>
                <a:noFill/>
              </a:ln>
              <a:solidFill>
                <a:schemeClr val="tx1"/>
              </a:solidFill>
              <a:effectLst/>
              <a:uFillTx/>
              <a:latin typeface="+mn-lt"/>
              <a:ea typeface="+mn-ea"/>
              <a:cs typeface="+mn-cs"/>
              <a:sym typeface="Helvetica Neue Light"/>
            </a:endParaRPr>
          </a:p>
        </p:txBody>
      </p:sp>
      <p:sp>
        <p:nvSpPr>
          <p:cNvPr id="25" name="ZoneTexte 24"/>
          <p:cNvSpPr txBox="1"/>
          <p:nvPr/>
        </p:nvSpPr>
        <p:spPr>
          <a:xfrm>
            <a:off x="309712" y="274493"/>
            <a:ext cx="3312368" cy="15183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sz="2800" b="1" dirty="0">
                <a:solidFill>
                  <a:schemeClr val="bg1"/>
                </a:solidFill>
              </a:rPr>
              <a:t>CR Visio</a:t>
            </a:r>
          </a:p>
          <a:p>
            <a:r>
              <a:rPr lang="fr-FR" sz="2800" b="1" dirty="0">
                <a:solidFill>
                  <a:schemeClr val="bg1"/>
                </a:solidFill>
              </a:rPr>
              <a:t> du 28mai 2020</a:t>
            </a:r>
          </a:p>
          <a:p>
            <a:pPr marL="0" marR="0" indent="0" algn="ctr" defTabSz="584200" rtl="0" fontAlgn="auto" latinLnBrk="0" hangingPunct="0">
              <a:lnSpc>
                <a:spcPct val="100000"/>
              </a:lnSpc>
              <a:spcBef>
                <a:spcPts val="0"/>
              </a:spcBef>
              <a:spcAft>
                <a:spcPts val="0"/>
              </a:spcAft>
              <a:buClrTx/>
              <a:buSzTx/>
              <a:buFontTx/>
              <a:buNone/>
              <a:tabLst/>
            </a:pPr>
            <a:endParaRPr kumimoji="0" lang="fr-FR" sz="3600" b="0" i="0" u="none" strike="noStrike" cap="none" spc="0" normalizeH="0" baseline="0" dirty="0">
              <a:ln>
                <a:noFill/>
              </a:ln>
              <a:solidFill>
                <a:srgbClr val="000000"/>
              </a:solidFill>
              <a:effectLst/>
              <a:uFillTx/>
              <a:latin typeface="+mn-lt"/>
              <a:ea typeface="+mn-ea"/>
              <a:cs typeface="+mn-cs"/>
              <a:sym typeface="Helvetica Neue Light"/>
            </a:endParaRP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88486" y="0"/>
            <a:ext cx="13093286" cy="9830104"/>
          </a:xfrm>
          <a:prstGeom prst="rect">
            <a:avLst/>
          </a:prstGeom>
          <a:solidFill>
            <a:srgbClr val="011993"/>
          </a:solidFill>
          <a:ln w="12700">
            <a:miter lim="400000"/>
          </a:ln>
        </p:spPr>
        <p:txBody>
          <a:bodyPr lIns="50800" tIns="50800" rIns="50800" bIns="50800" anchor="ctr"/>
          <a:lstStyle/>
          <a:p>
            <a:pPr>
              <a:defRPr>
                <a:solidFill>
                  <a:srgbClr val="FFFFFF"/>
                </a:solidFill>
              </a:defRPr>
            </a:pPr>
            <a:endParaRPr dirty="0"/>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2"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3"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4"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5"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6" cstate="print"/>
          <a:stretch>
            <a:fillRect/>
          </a:stretch>
        </p:blipFill>
        <p:spPr>
          <a:xfrm>
            <a:off x="10102800" y="8918160"/>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413248" y="116172"/>
            <a:ext cx="626336" cy="623747"/>
          </a:xfrm>
          <a:prstGeom prst="rect">
            <a:avLst/>
          </a:prstGeom>
          <a:ln w="12700">
            <a:miter lim="400000"/>
          </a:ln>
        </p:spPr>
      </p:pic>
      <p:grpSp>
        <p:nvGrpSpPr>
          <p:cNvPr id="2" name="Rectangle"/>
          <p:cNvGrpSpPr/>
          <p:nvPr/>
        </p:nvGrpSpPr>
        <p:grpSpPr>
          <a:xfrm rot="21360000">
            <a:off x="4316821" y="203458"/>
            <a:ext cx="5887251" cy="1543646"/>
            <a:chOff x="0" y="-1"/>
            <a:chExt cx="9380541" cy="4853318"/>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a:p>
          </p:txBody>
        </p:sp>
        <p:pic>
          <p:nvPicPr>
            <p:cNvPr id="137" name="Rectangle" descr="Rectangle"/>
            <p:cNvPicPr>
              <a:picLocks/>
            </p:cNvPicPr>
            <p:nvPr/>
          </p:nvPicPr>
          <p:blipFill>
            <a:blip r:embed="rId8" cstate="print"/>
            <a:stretch>
              <a:fillRect/>
            </a:stretch>
          </p:blipFill>
          <p:spPr>
            <a:xfrm>
              <a:off x="0" y="-1"/>
              <a:ext cx="9380541" cy="4853318"/>
            </a:xfrm>
            <a:prstGeom prst="rect">
              <a:avLst/>
            </a:prstGeom>
            <a:effectLst/>
          </p:spPr>
        </p:pic>
      </p:grpSp>
      <p:pic>
        <p:nvPicPr>
          <p:cNvPr id="141" name="Logo CDTT72 Blanc.pdf" descr="Logo CDTT72 Blanc.pdf"/>
          <p:cNvPicPr>
            <a:picLocks noChangeAspect="1"/>
          </p:cNvPicPr>
          <p:nvPr/>
        </p:nvPicPr>
        <p:blipFill>
          <a:blip r:embed="rId6" cstate="print"/>
          <a:srcRect l="7048" t="1406"/>
          <a:stretch>
            <a:fillRect/>
          </a:stretch>
        </p:blipFill>
        <p:spPr>
          <a:xfrm rot="21360000">
            <a:off x="4386317" y="189252"/>
            <a:ext cx="5476941" cy="1457275"/>
          </a:xfrm>
          <a:prstGeom prst="rect">
            <a:avLst/>
          </a:prstGeom>
          <a:ln w="12700">
            <a:miter lim="400000"/>
          </a:ln>
        </p:spPr>
      </p:pic>
      <p:pic>
        <p:nvPicPr>
          <p:cNvPr id="142" name="Image" descr="Image"/>
          <p:cNvPicPr>
            <a:picLocks noChangeAspect="1"/>
          </p:cNvPicPr>
          <p:nvPr/>
        </p:nvPicPr>
        <p:blipFill>
          <a:blip r:embed="rId9" cstate="print"/>
          <a:stretch>
            <a:fillRect/>
          </a:stretch>
        </p:blipFill>
        <p:spPr>
          <a:xfrm>
            <a:off x="1605856" y="9032730"/>
            <a:ext cx="1114575" cy="720870"/>
          </a:xfrm>
          <a:prstGeom prst="rect">
            <a:avLst/>
          </a:prstGeom>
          <a:ln w="12700">
            <a:miter lim="400000"/>
          </a:ln>
        </p:spPr>
      </p:pic>
      <p:pic>
        <p:nvPicPr>
          <p:cNvPr id="143" name="Image" descr="Image"/>
          <p:cNvPicPr>
            <a:picLocks noChangeAspect="1"/>
          </p:cNvPicPr>
          <p:nvPr/>
        </p:nvPicPr>
        <p:blipFill>
          <a:blip r:embed="rId10" cstate="print"/>
          <a:stretch>
            <a:fillRect/>
          </a:stretch>
        </p:blipFill>
        <p:spPr>
          <a:xfrm>
            <a:off x="2974008" y="9032730"/>
            <a:ext cx="1003673" cy="720870"/>
          </a:xfrm>
          <a:prstGeom prst="rect">
            <a:avLst/>
          </a:prstGeom>
          <a:ln w="12700">
            <a:miter lim="400000"/>
          </a:ln>
        </p:spPr>
      </p:pic>
      <p:pic>
        <p:nvPicPr>
          <p:cNvPr id="144" name="Image" descr="Image"/>
          <p:cNvPicPr>
            <a:picLocks noChangeAspect="1"/>
          </p:cNvPicPr>
          <p:nvPr/>
        </p:nvPicPr>
        <p:blipFill>
          <a:blip r:embed="rId11" cstate="print"/>
          <a:stretch>
            <a:fillRect/>
          </a:stretch>
        </p:blipFill>
        <p:spPr>
          <a:xfrm>
            <a:off x="4054128" y="8954685"/>
            <a:ext cx="798915" cy="798915"/>
          </a:xfrm>
          <a:prstGeom prst="rect">
            <a:avLst/>
          </a:prstGeom>
          <a:ln w="12700">
            <a:miter lim="400000"/>
          </a:ln>
        </p:spPr>
      </p:pic>
      <p:pic>
        <p:nvPicPr>
          <p:cNvPr id="145" name="Image" descr="Image"/>
          <p:cNvPicPr>
            <a:picLocks noChangeAspect="1"/>
          </p:cNvPicPr>
          <p:nvPr/>
        </p:nvPicPr>
        <p:blipFill>
          <a:blip r:embed="rId12" cstate="print"/>
          <a:stretch>
            <a:fillRect/>
          </a:stretch>
        </p:blipFill>
        <p:spPr>
          <a:xfrm>
            <a:off x="5206256" y="8918160"/>
            <a:ext cx="1983633" cy="835440"/>
          </a:xfrm>
          <a:prstGeom prst="rect">
            <a:avLst/>
          </a:prstGeom>
          <a:ln w="12700">
            <a:miter lim="400000"/>
          </a:ln>
        </p:spPr>
      </p:pic>
      <p:pic>
        <p:nvPicPr>
          <p:cNvPr id="146" name="Image" descr="Image"/>
          <p:cNvPicPr>
            <a:picLocks noChangeAspect="1"/>
          </p:cNvPicPr>
          <p:nvPr/>
        </p:nvPicPr>
        <p:blipFill>
          <a:blip r:embed="rId13" cstate="print"/>
          <a:srcRect t="20390" b="20390"/>
          <a:stretch>
            <a:fillRect/>
          </a:stretch>
        </p:blipFill>
        <p:spPr>
          <a:xfrm>
            <a:off x="7438504" y="8887103"/>
            <a:ext cx="1463214" cy="866497"/>
          </a:xfrm>
          <a:prstGeom prst="rect">
            <a:avLst/>
          </a:prstGeom>
          <a:ln w="12700">
            <a:miter lim="400000"/>
          </a:ln>
        </p:spPr>
      </p:pic>
      <p:pic>
        <p:nvPicPr>
          <p:cNvPr id="147" name="Image" descr="Image"/>
          <p:cNvPicPr>
            <a:picLocks noChangeAspect="1"/>
          </p:cNvPicPr>
          <p:nvPr/>
        </p:nvPicPr>
        <p:blipFill>
          <a:blip r:embed="rId14" cstate="print"/>
          <a:stretch>
            <a:fillRect/>
          </a:stretch>
        </p:blipFill>
        <p:spPr>
          <a:xfrm>
            <a:off x="9094688" y="8870325"/>
            <a:ext cx="883275" cy="883275"/>
          </a:xfrm>
          <a:prstGeom prst="rect">
            <a:avLst/>
          </a:prstGeom>
          <a:ln w="12700">
            <a:miter lim="400000"/>
          </a:ln>
        </p:spPr>
      </p:pic>
      <p:sp>
        <p:nvSpPr>
          <p:cNvPr id="24" name="ZoneTexte 23"/>
          <p:cNvSpPr txBox="1"/>
          <p:nvPr/>
        </p:nvSpPr>
        <p:spPr>
          <a:xfrm>
            <a:off x="0" y="2500536"/>
            <a:ext cx="13004800" cy="6375307"/>
          </a:xfrm>
          <a:prstGeom prst="rect">
            <a:avLst/>
          </a:prstGeom>
          <a:solidFill>
            <a:schemeClr val="bg2">
              <a:lumMod val="60000"/>
              <a:lumOff val="4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endParaRPr lang="fr-FR" sz="4000" b="1" dirty="0">
              <a:solidFill>
                <a:srgbClr val="FF0000"/>
              </a:solidFill>
              <a:effectLst>
                <a:outerShdw blurRad="38100" dist="38100" dir="2700000" algn="tl">
                  <a:srgbClr val="000000">
                    <a:alpha val="43137"/>
                  </a:srgbClr>
                </a:outerShdw>
              </a:effectLst>
            </a:endParaRPr>
          </a:p>
          <a:p>
            <a:endParaRPr lang="fr-FR" sz="4000" b="1" dirty="0">
              <a:solidFill>
                <a:srgbClr val="FF0000"/>
              </a:solidFill>
              <a:effectLst>
                <a:outerShdw blurRad="38100" dist="38100" dir="2700000" algn="tl">
                  <a:srgbClr val="000000">
                    <a:alpha val="43137"/>
                  </a:srgbClr>
                </a:outerShdw>
              </a:effectLst>
            </a:endParaRPr>
          </a:p>
          <a:p>
            <a:endParaRPr lang="fr-FR" sz="4000" b="1" dirty="0">
              <a:solidFill>
                <a:srgbClr val="FF0000"/>
              </a:solidFill>
              <a:effectLst>
                <a:outerShdw blurRad="38100" dist="38100" dir="2700000" algn="tl">
                  <a:srgbClr val="000000">
                    <a:alpha val="43137"/>
                  </a:srgbClr>
                </a:outerShdw>
              </a:effectLst>
            </a:endParaRPr>
          </a:p>
          <a:p>
            <a:endParaRPr lang="fr-FR" sz="4000" b="1" dirty="0">
              <a:solidFill>
                <a:srgbClr val="FF0000"/>
              </a:solidFill>
              <a:effectLst>
                <a:outerShdw blurRad="38100" dist="38100" dir="2700000" algn="tl">
                  <a:srgbClr val="000000">
                    <a:alpha val="43137"/>
                  </a:srgbClr>
                </a:outerShdw>
              </a:effectLst>
            </a:endParaRPr>
          </a:p>
          <a:p>
            <a:pPr algn="l"/>
            <a:endParaRPr lang="fr-FR" sz="2800" b="1" dirty="0">
              <a:solidFill>
                <a:schemeClr val="tx1"/>
              </a:solidFill>
            </a:endParaRPr>
          </a:p>
          <a:p>
            <a:pPr algn="l"/>
            <a:endParaRPr lang="fr-FR" sz="2800"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r>
              <a:rPr lang="fr-FR" b="1" dirty="0">
                <a:solidFill>
                  <a:srgbClr val="FF0000"/>
                </a:solidFill>
              </a:rPr>
              <a:t>Infos </a:t>
            </a:r>
            <a:r>
              <a:rPr lang="fr-FR" b="1" dirty="0" err="1">
                <a:solidFill>
                  <a:srgbClr val="FF0000"/>
                </a:solidFill>
              </a:rPr>
              <a:t>fftt</a:t>
            </a:r>
            <a:endParaRPr lang="fr-FR" b="1" dirty="0">
              <a:solidFill>
                <a:srgbClr val="FF0000"/>
              </a:solidFill>
            </a:endParaRPr>
          </a:p>
          <a:p>
            <a:pPr algn="l"/>
            <a:r>
              <a:rPr lang="fr-FR" sz="2800" b="1" dirty="0">
                <a:solidFill>
                  <a:srgbClr val="FF0000"/>
                </a:solidFill>
              </a:rPr>
              <a:t>►</a:t>
            </a:r>
            <a:r>
              <a:rPr lang="fr-FR" sz="2400" dirty="0"/>
              <a:t> </a:t>
            </a:r>
            <a:r>
              <a:rPr lang="fr-FR" sz="2400" b="1" dirty="0"/>
              <a:t> Protocole de reprise du Tennis de Table en salle </a:t>
            </a:r>
            <a:r>
              <a:rPr lang="fr-FR" sz="2400" dirty="0"/>
              <a:t> </a:t>
            </a:r>
          </a:p>
          <a:p>
            <a:pPr algn="l"/>
            <a:r>
              <a:rPr lang="fr-FR" sz="2400" dirty="0"/>
              <a:t>Vous trouverez ci-joint le </a:t>
            </a:r>
            <a:r>
              <a:rPr lang="fr-FR" sz="2400" b="1" dirty="0"/>
              <a:t>guide de reprise du tennis de table en salle</a:t>
            </a:r>
            <a:r>
              <a:rPr lang="fr-FR" sz="2400" dirty="0"/>
              <a:t>, applicable dès le 2 juin, si les conditions sanitaires le permettent et si le gouvernement confirme l’autorisation de reprise. Ce travail a été réalisé en étroite collaboration avec le ministère et ses services.</a:t>
            </a:r>
          </a:p>
          <a:p>
            <a:pPr algn="l"/>
            <a:br>
              <a:rPr lang="fr-FR" sz="2400" dirty="0"/>
            </a:br>
            <a:r>
              <a:rPr lang="fr-FR" sz="2400" dirty="0"/>
              <a:t>Une </a:t>
            </a:r>
            <a:r>
              <a:rPr lang="fr-FR" sz="2400" b="1" dirty="0"/>
              <a:t>affiche synthétique</a:t>
            </a:r>
            <a:r>
              <a:rPr lang="fr-FR" sz="2400" dirty="0"/>
              <a:t> a été réalisée en complément, par le pôle Promotion-Animation-Développement et le pôle Communication du siège fédéral rappelant l’essentiel des mesures barrières, affiche que vous pourrez apposer à l’entrée des salles.</a:t>
            </a:r>
          </a:p>
          <a:p>
            <a:pPr algn="l"/>
            <a:br>
              <a:rPr lang="fr-FR" sz="2400" dirty="0"/>
            </a:br>
            <a:r>
              <a:rPr lang="fr-FR" sz="2400" dirty="0"/>
              <a:t>Ce protocole fait appel à des gestes de bons sens pour une reprise progressive et mesurée du Tennis de Table dans l’optique de de vous préserver après de long mois sans activités.</a:t>
            </a:r>
          </a:p>
          <a:p>
            <a:pPr algn="l"/>
            <a:br>
              <a:rPr lang="fr-FR" sz="2400" dirty="0"/>
            </a:br>
            <a:br>
              <a:rPr lang="fr-FR" sz="2400" dirty="0"/>
            </a:br>
            <a:endParaRPr lang="fr-FR" sz="2400" dirty="0"/>
          </a:p>
          <a:p>
            <a:pPr algn="l"/>
            <a:endParaRPr lang="fr-FR" sz="2400" dirty="0"/>
          </a:p>
          <a:p>
            <a:pPr algn="l"/>
            <a:endParaRPr lang="fr-FR" sz="2400" dirty="0"/>
          </a:p>
          <a:p>
            <a:pPr algn="l"/>
            <a:endParaRPr lang="fr-FR" sz="2400" b="1" dirty="0">
              <a:solidFill>
                <a:srgbClr val="FF0000"/>
              </a:solidFill>
            </a:endParaRPr>
          </a:p>
          <a:p>
            <a:pPr algn="l"/>
            <a:endParaRPr lang="fr-FR" sz="2400" dirty="0">
              <a:solidFill>
                <a:schemeClr val="tx1"/>
              </a:solidFill>
              <a:latin typeface="Arial" pitchFamily="34" charset="0"/>
              <a:cs typeface="Arial" pitchFamily="34" charset="0"/>
            </a:endParaRPr>
          </a:p>
          <a:p>
            <a:pPr algn="l"/>
            <a:endParaRPr lang="fr-FR" sz="2400" dirty="0">
              <a:solidFill>
                <a:schemeClr val="tx1"/>
              </a:solidFill>
              <a:latin typeface="Arial" pitchFamily="34" charset="0"/>
              <a:cs typeface="Arial" pitchFamily="34" charset="0"/>
            </a:endParaRPr>
          </a:p>
          <a:p>
            <a:pPr algn="l"/>
            <a:endParaRPr lang="fr-FR" sz="2400" dirty="0"/>
          </a:p>
          <a:p>
            <a:pPr algn="l"/>
            <a:endParaRPr lang="fr-FR" sz="2400" dirty="0">
              <a:solidFill>
                <a:schemeClr val="tx1"/>
              </a:solidFill>
              <a:latin typeface="Arial" pitchFamily="34" charset="0"/>
              <a:cs typeface="Arial" pitchFamily="34" charset="0"/>
            </a:endParaRPr>
          </a:p>
          <a:p>
            <a:pPr algn="l"/>
            <a:r>
              <a:rPr lang="fr-FR" sz="2400" dirty="0">
                <a:latin typeface="Arial" pitchFamily="34" charset="0"/>
                <a:cs typeface="Arial" pitchFamily="34" charset="0"/>
              </a:rPr>
              <a:t> </a:t>
            </a:r>
            <a:endParaRPr lang="fr-FR" sz="2800" b="1" dirty="0"/>
          </a:p>
          <a:p>
            <a:pPr algn="l"/>
            <a:endParaRPr lang="fr-FR" sz="2800" dirty="0">
              <a:solidFill>
                <a:schemeClr val="tx1"/>
              </a:solidFill>
            </a:endParaRPr>
          </a:p>
          <a:p>
            <a:pPr algn="l"/>
            <a:endParaRPr lang="fr-FR" sz="28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r>
              <a:rPr lang="fr-FR" sz="3200" dirty="0">
                <a:solidFill>
                  <a:schemeClr val="tx1"/>
                </a:solidFill>
                <a:latin typeface="Arial" pitchFamily="34" charset="0"/>
                <a:cs typeface="Arial" pitchFamily="34" charset="0"/>
              </a:rPr>
              <a:t> </a:t>
            </a:r>
          </a:p>
          <a:p>
            <a:pPr algn="l"/>
            <a:endParaRPr kumimoji="0" lang="fr-FR" sz="3000" b="1" i="0" u="none" strike="noStrike" cap="none" spc="0" normalizeH="0" baseline="0" dirty="0">
              <a:ln>
                <a:noFill/>
              </a:ln>
              <a:solidFill>
                <a:srgbClr val="FF0000"/>
              </a:solidFill>
              <a:effectLst/>
              <a:uFillTx/>
              <a:latin typeface="Arial Black"/>
              <a:ea typeface="+mn-ea"/>
              <a:cs typeface="+mn-cs"/>
              <a:sym typeface="Helvetica Neue Light"/>
            </a:endParaRPr>
          </a:p>
          <a:p>
            <a:pPr algn="l"/>
            <a:endParaRPr lang="fr-FR" sz="3000" b="1" dirty="0">
              <a:solidFill>
                <a:srgbClr val="FF0000"/>
              </a:solidFill>
              <a:latin typeface="Arial Black"/>
            </a:endParaRPr>
          </a:p>
          <a:p>
            <a:pPr algn="l"/>
            <a:endParaRPr kumimoji="0" lang="fr-FR" sz="3000" b="1" i="0" u="none" strike="noStrike" cap="none" spc="0" normalizeH="0" baseline="0" dirty="0">
              <a:ln>
                <a:noFill/>
              </a:ln>
              <a:solidFill>
                <a:srgbClr val="FF0000"/>
              </a:solidFill>
              <a:effectLst/>
              <a:uFillTx/>
              <a:latin typeface="Arial Black"/>
              <a:ea typeface="+mn-ea"/>
              <a:cs typeface="+mn-cs"/>
              <a:sym typeface="Helvetica Neue Light"/>
            </a:endParaRPr>
          </a:p>
          <a:p>
            <a:pPr algn="l"/>
            <a:endParaRPr lang="fr-FR" sz="3000" b="1" dirty="0">
              <a:solidFill>
                <a:srgbClr val="FF0000"/>
              </a:solidFill>
              <a:latin typeface="Arial Black"/>
            </a:endParaRPr>
          </a:p>
          <a:p>
            <a:pPr algn="l"/>
            <a:endParaRPr kumimoji="0" lang="fr-FR" sz="3000" b="0" i="0" u="none" strike="noStrike" cap="none" spc="0" normalizeH="0" baseline="0" dirty="0">
              <a:ln>
                <a:noFill/>
              </a:ln>
              <a:solidFill>
                <a:schemeClr val="tx1"/>
              </a:solidFill>
              <a:effectLst/>
              <a:uFillTx/>
              <a:latin typeface="+mn-lt"/>
              <a:ea typeface="+mn-ea"/>
              <a:cs typeface="+mn-cs"/>
              <a:sym typeface="Helvetica Neue Light"/>
            </a:endParaRPr>
          </a:p>
        </p:txBody>
      </p:sp>
      <p:sp>
        <p:nvSpPr>
          <p:cNvPr id="25" name="ZoneTexte 24"/>
          <p:cNvSpPr txBox="1"/>
          <p:nvPr/>
        </p:nvSpPr>
        <p:spPr>
          <a:xfrm>
            <a:off x="309712" y="274493"/>
            <a:ext cx="3312368" cy="15183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sz="2800" b="1" dirty="0">
                <a:solidFill>
                  <a:schemeClr val="bg1"/>
                </a:solidFill>
              </a:rPr>
              <a:t>CR Visio</a:t>
            </a:r>
          </a:p>
          <a:p>
            <a:r>
              <a:rPr lang="fr-FR" sz="2800" b="1" dirty="0">
                <a:solidFill>
                  <a:schemeClr val="bg1"/>
                </a:solidFill>
              </a:rPr>
              <a:t> du 28 mai 2020</a:t>
            </a:r>
          </a:p>
          <a:p>
            <a:pPr marL="0" marR="0" indent="0" algn="ctr" defTabSz="584200" rtl="0" fontAlgn="auto" latinLnBrk="0" hangingPunct="0">
              <a:lnSpc>
                <a:spcPct val="100000"/>
              </a:lnSpc>
              <a:spcBef>
                <a:spcPts val="0"/>
              </a:spcBef>
              <a:spcAft>
                <a:spcPts val="0"/>
              </a:spcAft>
              <a:buClrTx/>
              <a:buSzTx/>
              <a:buFontTx/>
              <a:buNone/>
              <a:tabLst/>
            </a:pPr>
            <a:endParaRPr kumimoji="0" lang="fr-FR" sz="3600" b="0" i="0" u="none" strike="noStrike" cap="none" spc="0" normalizeH="0" baseline="0" dirty="0">
              <a:ln>
                <a:noFill/>
              </a:ln>
              <a:solidFill>
                <a:srgbClr val="000000"/>
              </a:solidFill>
              <a:effectLst/>
              <a:uFillTx/>
              <a:latin typeface="+mn-lt"/>
              <a:ea typeface="+mn-ea"/>
              <a:cs typeface="+mn-cs"/>
              <a:sym typeface="Helvetica Neue Light"/>
            </a:endParaRP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88486" y="0"/>
            <a:ext cx="13093286" cy="9830104"/>
          </a:xfrm>
          <a:prstGeom prst="rect">
            <a:avLst/>
          </a:prstGeom>
          <a:solidFill>
            <a:srgbClr val="011993"/>
          </a:solidFill>
          <a:ln w="12700">
            <a:miter lim="400000"/>
          </a:ln>
        </p:spPr>
        <p:txBody>
          <a:bodyPr lIns="50800" tIns="50800" rIns="50800" bIns="50800" anchor="ctr"/>
          <a:lstStyle/>
          <a:p>
            <a:pPr>
              <a:defRPr>
                <a:solidFill>
                  <a:srgbClr val="FFFFFF"/>
                </a:solidFill>
              </a:defRPr>
            </a:pPr>
            <a:endParaRPr dirty="0"/>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2"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3"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4"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5"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6" cstate="print"/>
          <a:stretch>
            <a:fillRect/>
          </a:stretch>
        </p:blipFill>
        <p:spPr>
          <a:xfrm>
            <a:off x="10102800" y="8918160"/>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413248" y="116172"/>
            <a:ext cx="626336" cy="623747"/>
          </a:xfrm>
          <a:prstGeom prst="rect">
            <a:avLst/>
          </a:prstGeom>
          <a:ln w="12700">
            <a:miter lim="400000"/>
          </a:ln>
        </p:spPr>
      </p:pic>
      <p:grpSp>
        <p:nvGrpSpPr>
          <p:cNvPr id="2" name="Rectangle"/>
          <p:cNvGrpSpPr/>
          <p:nvPr/>
        </p:nvGrpSpPr>
        <p:grpSpPr>
          <a:xfrm rot="21360000">
            <a:off x="4316821" y="203458"/>
            <a:ext cx="5887251" cy="1543646"/>
            <a:chOff x="0" y="-1"/>
            <a:chExt cx="9380541" cy="4853318"/>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a:p>
          </p:txBody>
        </p:sp>
        <p:pic>
          <p:nvPicPr>
            <p:cNvPr id="137" name="Rectangle" descr="Rectangle"/>
            <p:cNvPicPr>
              <a:picLocks/>
            </p:cNvPicPr>
            <p:nvPr/>
          </p:nvPicPr>
          <p:blipFill>
            <a:blip r:embed="rId8" cstate="print"/>
            <a:stretch>
              <a:fillRect/>
            </a:stretch>
          </p:blipFill>
          <p:spPr>
            <a:xfrm>
              <a:off x="0" y="-1"/>
              <a:ext cx="9380541" cy="4853318"/>
            </a:xfrm>
            <a:prstGeom prst="rect">
              <a:avLst/>
            </a:prstGeom>
            <a:effectLst/>
          </p:spPr>
        </p:pic>
      </p:grpSp>
      <p:pic>
        <p:nvPicPr>
          <p:cNvPr id="141" name="Logo CDTT72 Blanc.pdf" descr="Logo CDTT72 Blanc.pdf"/>
          <p:cNvPicPr>
            <a:picLocks noChangeAspect="1"/>
          </p:cNvPicPr>
          <p:nvPr/>
        </p:nvPicPr>
        <p:blipFill>
          <a:blip r:embed="rId6" cstate="print"/>
          <a:srcRect l="7048" t="1406"/>
          <a:stretch>
            <a:fillRect/>
          </a:stretch>
        </p:blipFill>
        <p:spPr>
          <a:xfrm rot="21360000">
            <a:off x="4386317" y="189252"/>
            <a:ext cx="5476941" cy="1457275"/>
          </a:xfrm>
          <a:prstGeom prst="rect">
            <a:avLst/>
          </a:prstGeom>
          <a:ln w="12700">
            <a:miter lim="400000"/>
          </a:ln>
        </p:spPr>
      </p:pic>
      <p:pic>
        <p:nvPicPr>
          <p:cNvPr id="142" name="Image" descr="Image"/>
          <p:cNvPicPr>
            <a:picLocks noChangeAspect="1"/>
          </p:cNvPicPr>
          <p:nvPr/>
        </p:nvPicPr>
        <p:blipFill>
          <a:blip r:embed="rId9" cstate="print"/>
          <a:stretch>
            <a:fillRect/>
          </a:stretch>
        </p:blipFill>
        <p:spPr>
          <a:xfrm>
            <a:off x="1605856" y="9032730"/>
            <a:ext cx="1114575" cy="720870"/>
          </a:xfrm>
          <a:prstGeom prst="rect">
            <a:avLst/>
          </a:prstGeom>
          <a:ln w="12700">
            <a:miter lim="400000"/>
          </a:ln>
        </p:spPr>
      </p:pic>
      <p:pic>
        <p:nvPicPr>
          <p:cNvPr id="143" name="Image" descr="Image"/>
          <p:cNvPicPr>
            <a:picLocks noChangeAspect="1"/>
          </p:cNvPicPr>
          <p:nvPr/>
        </p:nvPicPr>
        <p:blipFill>
          <a:blip r:embed="rId10" cstate="print"/>
          <a:stretch>
            <a:fillRect/>
          </a:stretch>
        </p:blipFill>
        <p:spPr>
          <a:xfrm>
            <a:off x="2974008" y="9032730"/>
            <a:ext cx="1003673" cy="720870"/>
          </a:xfrm>
          <a:prstGeom prst="rect">
            <a:avLst/>
          </a:prstGeom>
          <a:ln w="12700">
            <a:miter lim="400000"/>
          </a:ln>
        </p:spPr>
      </p:pic>
      <p:pic>
        <p:nvPicPr>
          <p:cNvPr id="144" name="Image" descr="Image"/>
          <p:cNvPicPr>
            <a:picLocks noChangeAspect="1"/>
          </p:cNvPicPr>
          <p:nvPr/>
        </p:nvPicPr>
        <p:blipFill>
          <a:blip r:embed="rId11" cstate="print"/>
          <a:stretch>
            <a:fillRect/>
          </a:stretch>
        </p:blipFill>
        <p:spPr>
          <a:xfrm>
            <a:off x="4054128" y="8954685"/>
            <a:ext cx="798915" cy="798915"/>
          </a:xfrm>
          <a:prstGeom prst="rect">
            <a:avLst/>
          </a:prstGeom>
          <a:ln w="12700">
            <a:miter lim="400000"/>
          </a:ln>
        </p:spPr>
      </p:pic>
      <p:pic>
        <p:nvPicPr>
          <p:cNvPr id="145" name="Image" descr="Image"/>
          <p:cNvPicPr>
            <a:picLocks noChangeAspect="1"/>
          </p:cNvPicPr>
          <p:nvPr/>
        </p:nvPicPr>
        <p:blipFill>
          <a:blip r:embed="rId12" cstate="print"/>
          <a:stretch>
            <a:fillRect/>
          </a:stretch>
        </p:blipFill>
        <p:spPr>
          <a:xfrm>
            <a:off x="5206256" y="8918160"/>
            <a:ext cx="1983633" cy="835440"/>
          </a:xfrm>
          <a:prstGeom prst="rect">
            <a:avLst/>
          </a:prstGeom>
          <a:ln w="12700">
            <a:miter lim="400000"/>
          </a:ln>
        </p:spPr>
      </p:pic>
      <p:pic>
        <p:nvPicPr>
          <p:cNvPr id="146" name="Image" descr="Image"/>
          <p:cNvPicPr>
            <a:picLocks noChangeAspect="1"/>
          </p:cNvPicPr>
          <p:nvPr/>
        </p:nvPicPr>
        <p:blipFill>
          <a:blip r:embed="rId13" cstate="print"/>
          <a:srcRect t="20390" b="20390"/>
          <a:stretch>
            <a:fillRect/>
          </a:stretch>
        </p:blipFill>
        <p:spPr>
          <a:xfrm>
            <a:off x="7438504" y="8887103"/>
            <a:ext cx="1463214" cy="866497"/>
          </a:xfrm>
          <a:prstGeom prst="rect">
            <a:avLst/>
          </a:prstGeom>
          <a:ln w="12700">
            <a:miter lim="400000"/>
          </a:ln>
        </p:spPr>
      </p:pic>
      <p:pic>
        <p:nvPicPr>
          <p:cNvPr id="147" name="Image" descr="Image"/>
          <p:cNvPicPr>
            <a:picLocks noChangeAspect="1"/>
          </p:cNvPicPr>
          <p:nvPr/>
        </p:nvPicPr>
        <p:blipFill>
          <a:blip r:embed="rId14" cstate="print"/>
          <a:stretch>
            <a:fillRect/>
          </a:stretch>
        </p:blipFill>
        <p:spPr>
          <a:xfrm>
            <a:off x="9094688" y="8870325"/>
            <a:ext cx="883275" cy="883275"/>
          </a:xfrm>
          <a:prstGeom prst="rect">
            <a:avLst/>
          </a:prstGeom>
          <a:ln w="12700">
            <a:miter lim="400000"/>
          </a:ln>
        </p:spPr>
      </p:pic>
      <p:sp>
        <p:nvSpPr>
          <p:cNvPr id="24" name="ZoneTexte 23"/>
          <p:cNvSpPr txBox="1"/>
          <p:nvPr/>
        </p:nvSpPr>
        <p:spPr>
          <a:xfrm>
            <a:off x="0" y="1708448"/>
            <a:ext cx="13004800" cy="7159306"/>
          </a:xfrm>
          <a:prstGeom prst="rect">
            <a:avLst/>
          </a:prstGeom>
          <a:solidFill>
            <a:schemeClr val="bg2">
              <a:lumMod val="60000"/>
              <a:lumOff val="4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endParaRPr lang="fr-FR" sz="4000" b="1" dirty="0">
              <a:solidFill>
                <a:srgbClr val="FF0000"/>
              </a:solidFill>
              <a:effectLst>
                <a:outerShdw blurRad="38100" dist="38100" dir="2700000" algn="tl">
                  <a:srgbClr val="000000">
                    <a:alpha val="43137"/>
                  </a:srgbClr>
                </a:outerShdw>
              </a:effectLst>
            </a:endParaRPr>
          </a:p>
          <a:p>
            <a:endParaRPr lang="fr-FR" sz="4000" b="1" dirty="0">
              <a:solidFill>
                <a:srgbClr val="FF0000"/>
              </a:solidFill>
              <a:effectLst>
                <a:outerShdw blurRad="38100" dist="38100" dir="2700000" algn="tl">
                  <a:srgbClr val="000000">
                    <a:alpha val="43137"/>
                  </a:srgbClr>
                </a:outerShdw>
              </a:effectLst>
            </a:endParaRPr>
          </a:p>
          <a:p>
            <a:endParaRPr lang="fr-FR" sz="4000" b="1" dirty="0">
              <a:solidFill>
                <a:srgbClr val="FF0000"/>
              </a:solidFill>
              <a:effectLst>
                <a:outerShdw blurRad="38100" dist="38100" dir="2700000" algn="tl">
                  <a:srgbClr val="000000">
                    <a:alpha val="43137"/>
                  </a:srgbClr>
                </a:outerShdw>
              </a:effectLst>
            </a:endParaRPr>
          </a:p>
          <a:p>
            <a:endParaRPr lang="fr-FR" sz="4000" b="1" dirty="0">
              <a:solidFill>
                <a:srgbClr val="FF0000"/>
              </a:solidFill>
              <a:effectLst>
                <a:outerShdw blurRad="38100" dist="38100" dir="2700000" algn="tl">
                  <a:srgbClr val="000000">
                    <a:alpha val="43137"/>
                  </a:srgbClr>
                </a:outerShdw>
              </a:effectLst>
            </a:endParaRPr>
          </a:p>
          <a:p>
            <a:pPr algn="l"/>
            <a:endParaRPr lang="fr-FR" sz="2800" b="1" dirty="0">
              <a:solidFill>
                <a:schemeClr val="tx1"/>
              </a:solidFill>
            </a:endParaRPr>
          </a:p>
          <a:p>
            <a:pPr algn="l"/>
            <a:endParaRPr lang="fr-FR" sz="2800"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r>
              <a:rPr lang="fr-FR" b="1" dirty="0">
                <a:solidFill>
                  <a:srgbClr val="FF0000"/>
                </a:solidFill>
              </a:rPr>
              <a:t>Infos </a:t>
            </a:r>
            <a:r>
              <a:rPr lang="fr-FR" b="1" dirty="0" err="1">
                <a:solidFill>
                  <a:srgbClr val="FF0000"/>
                </a:solidFill>
              </a:rPr>
              <a:t>fftt</a:t>
            </a:r>
            <a:r>
              <a:rPr lang="fr-FR" sz="2400" dirty="0"/>
              <a:t>  </a:t>
            </a:r>
          </a:p>
          <a:p>
            <a:pPr algn="l"/>
            <a:endParaRPr lang="fr-FR" sz="2400" dirty="0"/>
          </a:p>
          <a:p>
            <a:pPr algn="l" fontAlgn="base"/>
            <a:r>
              <a:rPr lang="fr-FR" sz="2400" b="1" dirty="0">
                <a:solidFill>
                  <a:srgbClr val="FF0000"/>
                </a:solidFill>
              </a:rPr>
              <a:t>►</a:t>
            </a:r>
            <a:r>
              <a:rPr lang="fr-FR" sz="2400" dirty="0">
                <a:latin typeface="Arial" pitchFamily="34" charset="0"/>
                <a:cs typeface="Arial" pitchFamily="34" charset="0"/>
              </a:rPr>
              <a:t>.</a:t>
            </a:r>
            <a:r>
              <a:rPr lang="fr-FR" sz="2400" dirty="0"/>
              <a:t> </a:t>
            </a:r>
            <a:r>
              <a:rPr lang="fr-FR" sz="2400" b="1" cap="all" dirty="0"/>
              <a:t>LA FFTT A VOTÉ UN PLAN D’AIDE AUX CLUBS D’UN MONTANT DE 480 000€</a:t>
            </a:r>
          </a:p>
          <a:p>
            <a:pPr algn="l" fontAlgn="base"/>
            <a:r>
              <a:rPr lang="fr-FR" sz="2400" dirty="0"/>
              <a:t>Suite à </a:t>
            </a:r>
            <a:r>
              <a:rPr lang="fr-FR" sz="2400" b="1" dirty="0">
                <a:hlinkClick r:id="rId15"/>
              </a:rPr>
              <a:t>l’épidémie de COVID-19</a:t>
            </a:r>
            <a:r>
              <a:rPr lang="fr-FR" sz="2400" dirty="0"/>
              <a:t> qui a paralysé les clubs de tennis de table, la FFTT  a décidé de soutenir ses clubs !</a:t>
            </a:r>
          </a:p>
          <a:p>
            <a:pPr algn="l" fontAlgn="base"/>
            <a:r>
              <a:rPr lang="fr-FR" sz="2400" b="1" cap="all" dirty="0"/>
              <a:t>L’AIDE DE LA FFTT PORTERA SUR :</a:t>
            </a:r>
          </a:p>
          <a:p>
            <a:pPr algn="l" fontAlgn="base"/>
            <a:r>
              <a:rPr lang="fr-FR" sz="2400" dirty="0"/>
              <a:t>Le </a:t>
            </a:r>
            <a:r>
              <a:rPr lang="fr-FR" sz="2400" b="1" dirty="0"/>
              <a:t>gel des tarifs fédéraux</a:t>
            </a:r>
            <a:r>
              <a:rPr lang="fr-FR" sz="2400" dirty="0"/>
              <a:t> pour la saison 20-21 (hormis les mutations et indemnités de formation)</a:t>
            </a:r>
          </a:p>
          <a:p>
            <a:pPr algn="l" fontAlgn="base"/>
            <a:r>
              <a:rPr lang="fr-FR" sz="2400" dirty="0"/>
              <a:t>Le </a:t>
            </a:r>
            <a:r>
              <a:rPr lang="fr-FR" sz="2400" b="1" dirty="0"/>
              <a:t>remboursement  de la moitié des frais d’inscription</a:t>
            </a:r>
            <a:r>
              <a:rPr lang="fr-FR" sz="2400" dirty="0"/>
              <a:t> (saison 19/20) </a:t>
            </a:r>
            <a:r>
              <a:rPr lang="fr-FR" sz="2400" b="1" dirty="0"/>
              <a:t>pour les équipes de nationale et pro</a:t>
            </a:r>
            <a:r>
              <a:rPr lang="fr-FR" sz="2400" dirty="0"/>
              <a:t> (y compris pour les clubs de N3 relégués à l’issue de la phase 1 et hors les montants de PN en fin de phase 1)</a:t>
            </a:r>
          </a:p>
          <a:p>
            <a:pPr algn="l" fontAlgn="base"/>
            <a:r>
              <a:rPr lang="fr-FR" sz="2400" dirty="0"/>
              <a:t>Une </a:t>
            </a:r>
            <a:r>
              <a:rPr lang="fr-FR" sz="2400" b="1" dirty="0"/>
              <a:t>aide forfaitaire fédérale  de 75 euros</a:t>
            </a:r>
            <a:r>
              <a:rPr lang="fr-FR" sz="2400" dirty="0"/>
              <a:t> à tous les clubs qui seront affiliés à la Fédération avant le 31/12/2020.</a:t>
            </a:r>
          </a:p>
          <a:p>
            <a:pPr algn="l" fontAlgn="base"/>
            <a:r>
              <a:rPr lang="fr-FR" sz="2400" dirty="0"/>
              <a:t>Cela représente une aide de </a:t>
            </a:r>
            <a:r>
              <a:rPr lang="fr-FR" sz="2400" b="1" dirty="0"/>
              <a:t>480 000 € pour les clubs</a:t>
            </a:r>
            <a:r>
              <a:rPr lang="fr-FR" sz="2400" dirty="0"/>
              <a:t>. Une </a:t>
            </a:r>
            <a:r>
              <a:rPr lang="fr-FR" sz="2400" b="1" dirty="0"/>
              <a:t>aide conséquente puisqu’elle représente 8% du budget annuel de la FFTT</a:t>
            </a:r>
            <a:r>
              <a:rPr lang="fr-FR" sz="2400" dirty="0"/>
              <a:t> !</a:t>
            </a:r>
          </a:p>
          <a:p>
            <a:pPr algn="l" fontAlgn="base"/>
            <a:r>
              <a:rPr lang="fr-FR" sz="2400" dirty="0"/>
              <a:t>La FFTT explique qu’elle restera à l’écoute des clubs afin d’aider ceux qui sont dans des situations financières très compliquées. </a:t>
            </a:r>
            <a:r>
              <a:rPr lang="fr-FR" sz="2400" b="1" dirty="0"/>
              <a:t>Une aide exceptionnelle</a:t>
            </a:r>
            <a:r>
              <a:rPr lang="fr-FR" sz="2400" dirty="0"/>
              <a:t>, en collaboration avec les Ligues et les Comités, pourra ainsi être accordée </a:t>
            </a:r>
            <a:r>
              <a:rPr lang="fr-FR" sz="2400" b="1" dirty="0"/>
              <a:t>sous dossier. </a:t>
            </a:r>
            <a:endParaRPr lang="fr-FR" sz="2400" dirty="0"/>
          </a:p>
          <a:p>
            <a:pPr algn="l"/>
            <a:br>
              <a:rPr lang="fr-FR" sz="2400" dirty="0"/>
            </a:br>
            <a:endParaRPr lang="fr-FR" sz="2400" dirty="0"/>
          </a:p>
          <a:p>
            <a:pPr algn="l"/>
            <a:endParaRPr lang="fr-FR" sz="2400" dirty="0">
              <a:solidFill>
                <a:schemeClr val="tx1"/>
              </a:solidFill>
              <a:latin typeface="Arial" pitchFamily="34" charset="0"/>
              <a:cs typeface="Arial" pitchFamily="34" charset="0"/>
            </a:endParaRPr>
          </a:p>
          <a:p>
            <a:pPr algn="l"/>
            <a:endParaRPr lang="fr-FR" sz="2400" b="1" dirty="0">
              <a:solidFill>
                <a:srgbClr val="FF0000"/>
              </a:solidFill>
            </a:endParaRPr>
          </a:p>
          <a:p>
            <a:pPr algn="l"/>
            <a:endParaRPr lang="fr-FR" sz="2400" dirty="0">
              <a:solidFill>
                <a:schemeClr val="tx1"/>
              </a:solidFill>
              <a:latin typeface="Arial" pitchFamily="34" charset="0"/>
              <a:cs typeface="Arial" pitchFamily="34" charset="0"/>
            </a:endParaRPr>
          </a:p>
          <a:p>
            <a:pPr algn="l"/>
            <a:endParaRPr lang="fr-FR" sz="2400" dirty="0">
              <a:solidFill>
                <a:schemeClr val="tx1"/>
              </a:solidFill>
              <a:latin typeface="Arial" pitchFamily="34" charset="0"/>
              <a:cs typeface="Arial" pitchFamily="34" charset="0"/>
            </a:endParaRPr>
          </a:p>
          <a:p>
            <a:pPr algn="l"/>
            <a:endParaRPr lang="fr-FR" sz="2400" dirty="0"/>
          </a:p>
          <a:p>
            <a:pPr algn="l"/>
            <a:endParaRPr lang="fr-FR" sz="2400" dirty="0">
              <a:solidFill>
                <a:schemeClr val="tx1"/>
              </a:solidFill>
              <a:latin typeface="Arial" pitchFamily="34" charset="0"/>
              <a:cs typeface="Arial" pitchFamily="34" charset="0"/>
            </a:endParaRPr>
          </a:p>
          <a:p>
            <a:pPr algn="l"/>
            <a:r>
              <a:rPr lang="fr-FR" sz="2400" dirty="0">
                <a:latin typeface="Arial" pitchFamily="34" charset="0"/>
                <a:cs typeface="Arial" pitchFamily="34" charset="0"/>
              </a:rPr>
              <a:t> </a:t>
            </a:r>
            <a:endParaRPr lang="fr-FR" sz="2800" b="1" dirty="0"/>
          </a:p>
          <a:p>
            <a:pPr algn="l"/>
            <a:endParaRPr lang="fr-FR" sz="2800" dirty="0">
              <a:solidFill>
                <a:schemeClr val="tx1"/>
              </a:solidFill>
            </a:endParaRPr>
          </a:p>
          <a:p>
            <a:pPr algn="l"/>
            <a:endParaRPr lang="fr-FR" sz="28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r>
              <a:rPr lang="fr-FR" sz="3200" dirty="0">
                <a:solidFill>
                  <a:schemeClr val="tx1"/>
                </a:solidFill>
                <a:latin typeface="Arial" pitchFamily="34" charset="0"/>
                <a:cs typeface="Arial" pitchFamily="34" charset="0"/>
              </a:rPr>
              <a:t> </a:t>
            </a:r>
          </a:p>
          <a:p>
            <a:pPr algn="l"/>
            <a:endParaRPr kumimoji="0" lang="fr-FR" sz="3000" b="1" i="0" u="none" strike="noStrike" cap="none" spc="0" normalizeH="0" baseline="0" dirty="0">
              <a:ln>
                <a:noFill/>
              </a:ln>
              <a:solidFill>
                <a:srgbClr val="FF0000"/>
              </a:solidFill>
              <a:effectLst/>
              <a:uFillTx/>
              <a:latin typeface="Arial Black"/>
              <a:ea typeface="+mn-ea"/>
              <a:cs typeface="+mn-cs"/>
              <a:sym typeface="Helvetica Neue Light"/>
            </a:endParaRPr>
          </a:p>
          <a:p>
            <a:pPr algn="l"/>
            <a:endParaRPr lang="fr-FR" sz="3000" b="1" dirty="0">
              <a:solidFill>
                <a:srgbClr val="FF0000"/>
              </a:solidFill>
              <a:latin typeface="Arial Black"/>
            </a:endParaRPr>
          </a:p>
          <a:p>
            <a:pPr algn="l"/>
            <a:endParaRPr kumimoji="0" lang="fr-FR" sz="3000" b="1" i="0" u="none" strike="noStrike" cap="none" spc="0" normalizeH="0" baseline="0" dirty="0">
              <a:ln>
                <a:noFill/>
              </a:ln>
              <a:solidFill>
                <a:srgbClr val="FF0000"/>
              </a:solidFill>
              <a:effectLst/>
              <a:uFillTx/>
              <a:latin typeface="Arial Black"/>
              <a:ea typeface="+mn-ea"/>
              <a:cs typeface="+mn-cs"/>
              <a:sym typeface="Helvetica Neue Light"/>
            </a:endParaRPr>
          </a:p>
          <a:p>
            <a:pPr algn="l"/>
            <a:endParaRPr lang="fr-FR" sz="3000" b="1" dirty="0">
              <a:solidFill>
                <a:srgbClr val="FF0000"/>
              </a:solidFill>
              <a:latin typeface="Arial Black"/>
            </a:endParaRPr>
          </a:p>
          <a:p>
            <a:pPr algn="l"/>
            <a:endParaRPr kumimoji="0" lang="fr-FR" sz="3000" b="0" i="0" u="none" strike="noStrike" cap="none" spc="0" normalizeH="0" baseline="0" dirty="0">
              <a:ln>
                <a:noFill/>
              </a:ln>
              <a:solidFill>
                <a:schemeClr val="tx1"/>
              </a:solidFill>
              <a:effectLst/>
              <a:uFillTx/>
              <a:latin typeface="+mn-lt"/>
              <a:ea typeface="+mn-ea"/>
              <a:cs typeface="+mn-cs"/>
              <a:sym typeface="Helvetica Neue Light"/>
            </a:endParaRPr>
          </a:p>
        </p:txBody>
      </p:sp>
      <p:sp>
        <p:nvSpPr>
          <p:cNvPr id="25" name="ZoneTexte 24"/>
          <p:cNvSpPr txBox="1"/>
          <p:nvPr/>
        </p:nvSpPr>
        <p:spPr>
          <a:xfrm>
            <a:off x="309712" y="274493"/>
            <a:ext cx="3312368" cy="15183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sz="2800" b="1" dirty="0">
                <a:solidFill>
                  <a:schemeClr val="bg1"/>
                </a:solidFill>
              </a:rPr>
              <a:t>CR Visio</a:t>
            </a:r>
          </a:p>
          <a:p>
            <a:r>
              <a:rPr lang="fr-FR" sz="2800" b="1" dirty="0">
                <a:solidFill>
                  <a:schemeClr val="bg1"/>
                </a:solidFill>
              </a:rPr>
              <a:t> du 28 mai 2020</a:t>
            </a:r>
          </a:p>
          <a:p>
            <a:pPr marL="0" marR="0" indent="0" algn="ctr" defTabSz="584200" rtl="0" fontAlgn="auto" latinLnBrk="0" hangingPunct="0">
              <a:lnSpc>
                <a:spcPct val="100000"/>
              </a:lnSpc>
              <a:spcBef>
                <a:spcPts val="0"/>
              </a:spcBef>
              <a:spcAft>
                <a:spcPts val="0"/>
              </a:spcAft>
              <a:buClrTx/>
              <a:buSzTx/>
              <a:buFontTx/>
              <a:buNone/>
              <a:tabLst/>
            </a:pPr>
            <a:endParaRPr kumimoji="0" lang="fr-FR" sz="3600" b="0" i="0" u="none" strike="noStrike" cap="none" spc="0" normalizeH="0" baseline="0" dirty="0">
              <a:ln>
                <a:noFill/>
              </a:ln>
              <a:solidFill>
                <a:srgbClr val="000000"/>
              </a:solidFill>
              <a:effectLst/>
              <a:uFillTx/>
              <a:latin typeface="+mn-lt"/>
              <a:ea typeface="+mn-ea"/>
              <a:cs typeface="+mn-cs"/>
              <a:sym typeface="Helvetica Neue Light"/>
            </a:endParaRP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88486" y="-76504"/>
            <a:ext cx="13093286" cy="9830104"/>
          </a:xfrm>
          <a:prstGeom prst="rect">
            <a:avLst/>
          </a:prstGeom>
          <a:solidFill>
            <a:srgbClr val="011993"/>
          </a:solidFill>
          <a:ln w="12700">
            <a:miter lim="400000"/>
          </a:ln>
        </p:spPr>
        <p:txBody>
          <a:bodyPr lIns="50800" tIns="50800" rIns="50800" bIns="50800" anchor="ctr"/>
          <a:lstStyle/>
          <a:p>
            <a:pPr>
              <a:defRPr>
                <a:solidFill>
                  <a:srgbClr val="FFFFFF"/>
                </a:solidFill>
              </a:defRPr>
            </a:pPr>
            <a:endParaRPr dirty="0"/>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2"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3"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4"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5"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6" cstate="print"/>
          <a:stretch>
            <a:fillRect/>
          </a:stretch>
        </p:blipFill>
        <p:spPr>
          <a:xfrm>
            <a:off x="10382649" y="8710531"/>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413248" y="116172"/>
            <a:ext cx="626336" cy="623747"/>
          </a:xfrm>
          <a:prstGeom prst="rect">
            <a:avLst/>
          </a:prstGeom>
          <a:ln w="12700">
            <a:miter lim="400000"/>
          </a:ln>
        </p:spPr>
      </p:pic>
      <p:grpSp>
        <p:nvGrpSpPr>
          <p:cNvPr id="2" name="Rectangle"/>
          <p:cNvGrpSpPr/>
          <p:nvPr/>
        </p:nvGrpSpPr>
        <p:grpSpPr>
          <a:xfrm rot="21360000">
            <a:off x="4032075" y="203414"/>
            <a:ext cx="5889326" cy="1637924"/>
            <a:chOff x="12700" y="-455629"/>
            <a:chExt cx="9383848" cy="5194646"/>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a:p>
          </p:txBody>
        </p:sp>
        <p:pic>
          <p:nvPicPr>
            <p:cNvPr id="137" name="Rectangle" descr="Rectangle"/>
            <p:cNvPicPr>
              <a:picLocks/>
            </p:cNvPicPr>
            <p:nvPr/>
          </p:nvPicPr>
          <p:blipFill>
            <a:blip r:embed="rId8" cstate="print"/>
            <a:stretch>
              <a:fillRect/>
            </a:stretch>
          </p:blipFill>
          <p:spPr>
            <a:xfrm>
              <a:off x="16007" y="-455629"/>
              <a:ext cx="9380541" cy="4853318"/>
            </a:xfrm>
            <a:prstGeom prst="rect">
              <a:avLst/>
            </a:prstGeom>
            <a:effectLst/>
          </p:spPr>
        </p:pic>
      </p:grpSp>
      <p:pic>
        <p:nvPicPr>
          <p:cNvPr id="141" name="Logo CDTT72 Blanc.pdf" descr="Logo CDTT72 Blanc.pdf"/>
          <p:cNvPicPr>
            <a:picLocks noChangeAspect="1"/>
          </p:cNvPicPr>
          <p:nvPr/>
        </p:nvPicPr>
        <p:blipFill>
          <a:blip r:embed="rId6" cstate="print"/>
          <a:srcRect l="7048" t="1406"/>
          <a:stretch>
            <a:fillRect/>
          </a:stretch>
        </p:blipFill>
        <p:spPr>
          <a:xfrm rot="21360000">
            <a:off x="4309503" y="469645"/>
            <a:ext cx="5580447" cy="1323124"/>
          </a:xfrm>
          <a:prstGeom prst="rect">
            <a:avLst/>
          </a:prstGeom>
          <a:ln w="12700">
            <a:miter lim="400000"/>
          </a:ln>
        </p:spPr>
      </p:pic>
      <p:pic>
        <p:nvPicPr>
          <p:cNvPr id="142" name="Image" descr="Image"/>
          <p:cNvPicPr>
            <a:picLocks noChangeAspect="1"/>
          </p:cNvPicPr>
          <p:nvPr/>
        </p:nvPicPr>
        <p:blipFill>
          <a:blip r:embed="rId9" cstate="print"/>
          <a:stretch>
            <a:fillRect/>
          </a:stretch>
        </p:blipFill>
        <p:spPr>
          <a:xfrm>
            <a:off x="1749872" y="7757120"/>
            <a:ext cx="1114575" cy="720870"/>
          </a:xfrm>
          <a:prstGeom prst="rect">
            <a:avLst/>
          </a:prstGeom>
          <a:ln w="12700">
            <a:miter lim="400000"/>
          </a:ln>
        </p:spPr>
      </p:pic>
      <p:pic>
        <p:nvPicPr>
          <p:cNvPr id="143" name="Image" descr="Image"/>
          <p:cNvPicPr>
            <a:picLocks noChangeAspect="1"/>
          </p:cNvPicPr>
          <p:nvPr/>
        </p:nvPicPr>
        <p:blipFill>
          <a:blip r:embed="rId10" cstate="print"/>
          <a:stretch>
            <a:fillRect/>
          </a:stretch>
        </p:blipFill>
        <p:spPr>
          <a:xfrm>
            <a:off x="3334048" y="7757120"/>
            <a:ext cx="1003673" cy="720870"/>
          </a:xfrm>
          <a:prstGeom prst="rect">
            <a:avLst/>
          </a:prstGeom>
          <a:ln w="12700">
            <a:miter lim="400000"/>
          </a:ln>
        </p:spPr>
      </p:pic>
      <p:pic>
        <p:nvPicPr>
          <p:cNvPr id="144" name="Image" descr="Image"/>
          <p:cNvPicPr>
            <a:picLocks noChangeAspect="1"/>
          </p:cNvPicPr>
          <p:nvPr/>
        </p:nvPicPr>
        <p:blipFill>
          <a:blip r:embed="rId11" cstate="print"/>
          <a:stretch>
            <a:fillRect/>
          </a:stretch>
        </p:blipFill>
        <p:spPr>
          <a:xfrm>
            <a:off x="4918224" y="7685112"/>
            <a:ext cx="798915" cy="798915"/>
          </a:xfrm>
          <a:prstGeom prst="rect">
            <a:avLst/>
          </a:prstGeom>
          <a:ln w="12700">
            <a:miter lim="400000"/>
          </a:ln>
        </p:spPr>
      </p:pic>
      <p:pic>
        <p:nvPicPr>
          <p:cNvPr id="145" name="Image" descr="Image"/>
          <p:cNvPicPr>
            <a:picLocks noChangeAspect="1"/>
          </p:cNvPicPr>
          <p:nvPr/>
        </p:nvPicPr>
        <p:blipFill>
          <a:blip r:embed="rId12" cstate="print"/>
          <a:stretch>
            <a:fillRect/>
          </a:stretch>
        </p:blipFill>
        <p:spPr>
          <a:xfrm>
            <a:off x="6142360" y="7757120"/>
            <a:ext cx="1983633" cy="835440"/>
          </a:xfrm>
          <a:prstGeom prst="rect">
            <a:avLst/>
          </a:prstGeom>
          <a:ln w="12700">
            <a:miter lim="400000"/>
          </a:ln>
        </p:spPr>
      </p:pic>
      <p:pic>
        <p:nvPicPr>
          <p:cNvPr id="146" name="Image" descr="Image"/>
          <p:cNvPicPr>
            <a:picLocks noChangeAspect="1"/>
          </p:cNvPicPr>
          <p:nvPr/>
        </p:nvPicPr>
        <p:blipFill>
          <a:blip r:embed="rId13" cstate="print"/>
          <a:srcRect t="20390" b="20390"/>
          <a:stretch>
            <a:fillRect/>
          </a:stretch>
        </p:blipFill>
        <p:spPr>
          <a:xfrm>
            <a:off x="8590632" y="7685112"/>
            <a:ext cx="1463214" cy="866497"/>
          </a:xfrm>
          <a:prstGeom prst="rect">
            <a:avLst/>
          </a:prstGeom>
          <a:ln w="12700">
            <a:miter lim="400000"/>
          </a:ln>
        </p:spPr>
      </p:pic>
      <p:pic>
        <p:nvPicPr>
          <p:cNvPr id="147" name="Image" descr="Image"/>
          <p:cNvPicPr>
            <a:picLocks noChangeAspect="1"/>
          </p:cNvPicPr>
          <p:nvPr/>
        </p:nvPicPr>
        <p:blipFill>
          <a:blip r:embed="rId14" cstate="print"/>
          <a:stretch>
            <a:fillRect/>
          </a:stretch>
        </p:blipFill>
        <p:spPr>
          <a:xfrm>
            <a:off x="10534848" y="7613104"/>
            <a:ext cx="883275" cy="883275"/>
          </a:xfrm>
          <a:prstGeom prst="rect">
            <a:avLst/>
          </a:prstGeom>
          <a:ln w="12700">
            <a:miter lim="400000"/>
          </a:ln>
        </p:spPr>
      </p:pic>
      <p:sp>
        <p:nvSpPr>
          <p:cNvPr id="24" name="ZoneTexte 23"/>
          <p:cNvSpPr txBox="1"/>
          <p:nvPr/>
        </p:nvSpPr>
        <p:spPr>
          <a:xfrm>
            <a:off x="0" y="1924472"/>
            <a:ext cx="13004800" cy="5820338"/>
          </a:xfrm>
          <a:prstGeom prst="rect">
            <a:avLst/>
          </a:prstGeom>
          <a:solidFill>
            <a:schemeClr val="bg2">
              <a:lumMod val="60000"/>
              <a:lumOff val="4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sz="4400" dirty="0">
                <a:solidFill>
                  <a:srgbClr val="FF0000"/>
                </a:solidFill>
                <a:effectLst>
                  <a:outerShdw blurRad="38100" dist="38100" dir="2700000" algn="tl">
                    <a:srgbClr val="000000">
                      <a:alpha val="43137"/>
                    </a:srgbClr>
                  </a:outerShdw>
                </a:effectLst>
              </a:rPr>
              <a:t>                     </a:t>
            </a:r>
          </a:p>
          <a:p>
            <a:endParaRPr lang="fr-FR" sz="4400" dirty="0">
              <a:solidFill>
                <a:srgbClr val="FF0000"/>
              </a:solidFill>
              <a:effectLst>
                <a:outerShdw blurRad="38100" dist="38100" dir="2700000" algn="tl">
                  <a:srgbClr val="000000">
                    <a:alpha val="43137"/>
                  </a:srgbClr>
                </a:outerShdw>
              </a:effectLst>
              <a:latin typeface="Arial" pitchFamily="34" charset="0"/>
              <a:cs typeface="Arial" pitchFamily="34" charset="0"/>
            </a:endParaRPr>
          </a:p>
          <a:p>
            <a:endParaRPr lang="fr-FR" sz="4400" dirty="0">
              <a:solidFill>
                <a:srgbClr val="FF0000"/>
              </a:solidFill>
              <a:effectLst>
                <a:outerShdw blurRad="38100" dist="38100" dir="2700000" algn="tl">
                  <a:srgbClr val="000000">
                    <a:alpha val="43137"/>
                  </a:srgbClr>
                </a:outerShdw>
              </a:effectLst>
              <a:latin typeface="Arial" pitchFamily="34" charset="0"/>
              <a:cs typeface="Arial" pitchFamily="34" charset="0"/>
            </a:endParaRPr>
          </a:p>
          <a:p>
            <a:pPr algn="l"/>
            <a:r>
              <a:rPr lang="fr-FR" sz="2800" dirty="0">
                <a:solidFill>
                  <a:schemeClr val="tx1"/>
                </a:solidFill>
                <a:latin typeface="Arial" pitchFamily="34" charset="0"/>
                <a:cs typeface="Arial" pitchFamily="34" charset="0"/>
              </a:rPr>
              <a:t> </a:t>
            </a:r>
          </a:p>
          <a:p>
            <a:pPr algn="l"/>
            <a:r>
              <a:rPr lang="fr-FR" sz="3200" dirty="0">
                <a:solidFill>
                  <a:srgbClr val="FF0000"/>
                </a:solidFill>
              </a:rPr>
              <a:t>                                                     DDCS</a:t>
            </a:r>
            <a:br>
              <a:rPr lang="fr-FR" sz="3200" dirty="0">
                <a:solidFill>
                  <a:srgbClr val="0070C0"/>
                </a:solidFill>
              </a:rPr>
            </a:br>
            <a:r>
              <a:rPr lang="fr-FR" sz="2400" dirty="0">
                <a:solidFill>
                  <a:srgbClr val="FF0000"/>
                </a:solidFill>
                <a:latin typeface="Arial" pitchFamily="34" charset="0"/>
                <a:cs typeface="Arial" pitchFamily="34" charset="0"/>
              </a:rPr>
              <a:t>►</a:t>
            </a:r>
            <a:r>
              <a:rPr lang="fr-FR" sz="2400" dirty="0">
                <a:latin typeface="Arial" pitchFamily="34" charset="0"/>
                <a:cs typeface="Arial" pitchFamily="34" charset="0"/>
              </a:rPr>
              <a:t> Depuis le début de la crise sanitaire, les services de la DRDJSCS des Pays de la Loire, en partenariat avec les délégués départementaux à la vie associative, le Mouvement associatif des Pays de la Loire et le centre de ressources à la vie associative portée par la Ligue de l’enseignement – FAL 44, ont mis en place </a:t>
            </a:r>
            <a:r>
              <a:rPr lang="fr-FR" sz="2400" b="1" dirty="0">
                <a:latin typeface="Arial" pitchFamily="34" charset="0"/>
                <a:cs typeface="Arial" pitchFamily="34" charset="0"/>
              </a:rPr>
              <a:t>un cycle de </a:t>
            </a:r>
            <a:r>
              <a:rPr lang="fr-FR" sz="2400" b="1" dirty="0" err="1">
                <a:latin typeface="Arial" pitchFamily="34" charset="0"/>
                <a:cs typeface="Arial" pitchFamily="34" charset="0"/>
              </a:rPr>
              <a:t>webinaires</a:t>
            </a:r>
            <a:r>
              <a:rPr lang="fr-FR" sz="2400" dirty="0">
                <a:latin typeface="Arial" pitchFamily="34" charset="0"/>
                <a:cs typeface="Arial" pitchFamily="34" charset="0"/>
              </a:rPr>
              <a:t> </a:t>
            </a:r>
            <a:r>
              <a:rPr lang="fr-FR" sz="2400" b="1" dirty="0">
                <a:latin typeface="Arial" pitchFamily="34" charset="0"/>
                <a:cs typeface="Arial" pitchFamily="34" charset="0"/>
              </a:rPr>
              <a:t>hebdomadaires dédiés aux accompagnateurs des associations</a:t>
            </a:r>
            <a:r>
              <a:rPr lang="fr-FR" sz="2400" dirty="0">
                <a:latin typeface="Arial" pitchFamily="34" charset="0"/>
                <a:cs typeface="Arial" pitchFamily="34" charset="0"/>
              </a:rPr>
              <a:t> de la région.</a:t>
            </a:r>
          </a:p>
          <a:p>
            <a:pPr algn="l"/>
            <a:r>
              <a:rPr lang="fr-FR" sz="2400" dirty="0">
                <a:latin typeface="Arial" pitchFamily="34" charset="0"/>
                <a:cs typeface="Arial" pitchFamily="34" charset="0"/>
              </a:rPr>
              <a:t> </a:t>
            </a:r>
          </a:p>
          <a:p>
            <a:pPr algn="l"/>
            <a:r>
              <a:rPr lang="fr-FR" sz="2400" dirty="0">
                <a:latin typeface="Arial" pitchFamily="34" charset="0"/>
                <a:cs typeface="Arial" pitchFamily="34" charset="0"/>
              </a:rPr>
              <a:t>Les prochains </a:t>
            </a:r>
            <a:r>
              <a:rPr lang="fr-FR" sz="2400" dirty="0" err="1">
                <a:latin typeface="Arial" pitchFamily="34" charset="0"/>
                <a:cs typeface="Arial" pitchFamily="34" charset="0"/>
              </a:rPr>
              <a:t>webinaires</a:t>
            </a:r>
            <a:r>
              <a:rPr lang="fr-FR" sz="2400" dirty="0">
                <a:latin typeface="Arial" pitchFamily="34" charset="0"/>
                <a:cs typeface="Arial" pitchFamily="34" charset="0"/>
              </a:rPr>
              <a:t> auront lieu:</a:t>
            </a:r>
          </a:p>
          <a:p>
            <a:pPr algn="l"/>
            <a:r>
              <a:rPr lang="fr-FR" sz="2400" dirty="0">
                <a:latin typeface="Arial" pitchFamily="34" charset="0"/>
                <a:cs typeface="Arial" pitchFamily="34" charset="0"/>
              </a:rPr>
              <a:t>le mardi 26 mai à 11h sur la reprise des activités associatives et leurs conditions</a:t>
            </a:r>
          </a:p>
          <a:p>
            <a:pPr algn="l"/>
            <a:r>
              <a:rPr lang="fr-FR" sz="2400" dirty="0">
                <a:latin typeface="Arial" pitchFamily="34" charset="0"/>
                <a:cs typeface="Arial" pitchFamily="34" charset="0"/>
              </a:rPr>
              <a:t>le mardi 9 juin à 14h sur l'organisation des instances de gouvernance à distance (bureau, CA, AG) et le maintien du fonctionnement démocratique</a:t>
            </a:r>
          </a:p>
          <a:p>
            <a:pPr algn="l"/>
            <a:r>
              <a:rPr lang="fr-FR" sz="2400" dirty="0">
                <a:latin typeface="Arial" pitchFamily="34" charset="0"/>
                <a:cs typeface="Arial" pitchFamily="34" charset="0"/>
              </a:rPr>
              <a:t>Vous pouvez vous inscrire via le lien suivant: </a:t>
            </a:r>
            <a:r>
              <a:rPr lang="fr-FR" sz="2400" dirty="0">
                <a:latin typeface="Arial" pitchFamily="34" charset="0"/>
                <a:cs typeface="Arial" pitchFamily="34" charset="0"/>
                <a:hlinkClick r:id="rId15"/>
              </a:rPr>
              <a:t>https://forms.gle/AFzrrVR28JALci6x6</a:t>
            </a:r>
            <a:endParaRPr lang="fr-FR" sz="2400" dirty="0">
              <a:latin typeface="Arial" pitchFamily="34" charset="0"/>
              <a:cs typeface="Arial" pitchFamily="34" charset="0"/>
            </a:endParaRPr>
          </a:p>
          <a:p>
            <a:pPr algn="l"/>
            <a:r>
              <a:rPr lang="fr-FR" sz="2400" dirty="0">
                <a:latin typeface="Arial" pitchFamily="34" charset="0"/>
                <a:cs typeface="Arial" pitchFamily="34" charset="0"/>
              </a:rPr>
              <a:t>Vous pouvez aussi consulter les contenus des </a:t>
            </a:r>
            <a:r>
              <a:rPr lang="fr-FR" sz="2400" dirty="0" err="1">
                <a:latin typeface="Arial" pitchFamily="34" charset="0"/>
                <a:cs typeface="Arial" pitchFamily="34" charset="0"/>
              </a:rPr>
              <a:t>webinaires</a:t>
            </a:r>
            <a:r>
              <a:rPr lang="fr-FR" sz="2400" dirty="0">
                <a:latin typeface="Arial" pitchFamily="34" charset="0"/>
                <a:cs typeface="Arial" pitchFamily="34" charset="0"/>
              </a:rPr>
              <a:t> passés sur: </a:t>
            </a:r>
            <a:r>
              <a:rPr lang="fr-FR" sz="2400" dirty="0">
                <a:latin typeface="Arial" pitchFamily="34" charset="0"/>
                <a:cs typeface="Arial" pitchFamily="34" charset="0"/>
                <a:hlinkClick r:id="rId16"/>
              </a:rPr>
              <a:t>http://pays-de-la-loire.drdjscs.gouv.fr/spip.php?article1036</a:t>
            </a:r>
            <a:endParaRPr lang="fr-FR" sz="2400" dirty="0">
              <a:latin typeface="Arial" pitchFamily="34" charset="0"/>
              <a:cs typeface="Arial" pitchFamily="34" charset="0"/>
            </a:endParaRPr>
          </a:p>
          <a:p>
            <a:endParaRPr lang="fr-FR" sz="3200" dirty="0"/>
          </a:p>
          <a:p>
            <a:pPr algn="l"/>
            <a:r>
              <a:rPr lang="fr-FR" sz="3200" dirty="0">
                <a:solidFill>
                  <a:srgbClr val="0070C0"/>
                </a:solidFill>
                <a:latin typeface="Arial Black"/>
              </a:rPr>
              <a:t> </a:t>
            </a:r>
            <a:br>
              <a:rPr lang="fr-FR" sz="2800" b="1" dirty="0">
                <a:solidFill>
                  <a:srgbClr val="0070C0"/>
                </a:solidFill>
              </a:rPr>
            </a:br>
            <a:br>
              <a:rPr lang="fr-FR" sz="3200" b="1" dirty="0">
                <a:solidFill>
                  <a:srgbClr val="0070C0"/>
                </a:solidFill>
              </a:rPr>
            </a:br>
            <a:endParaRPr kumimoji="0" lang="fr-FR" sz="3200" b="0" i="0" u="none" strike="noStrike" cap="none" spc="0" normalizeH="0" baseline="0" dirty="0">
              <a:ln>
                <a:noFill/>
              </a:ln>
              <a:solidFill>
                <a:schemeClr val="tx1"/>
              </a:solidFill>
              <a:effectLst/>
              <a:uFillTx/>
              <a:latin typeface="+mn-lt"/>
              <a:ea typeface="+mn-ea"/>
              <a:cs typeface="+mn-cs"/>
              <a:sym typeface="Helvetica Neue Light"/>
            </a:endParaRPr>
          </a:p>
        </p:txBody>
      </p:sp>
      <p:sp>
        <p:nvSpPr>
          <p:cNvPr id="25" name="ZoneTexte 24"/>
          <p:cNvSpPr txBox="1"/>
          <p:nvPr/>
        </p:nvSpPr>
        <p:spPr>
          <a:xfrm>
            <a:off x="0" y="517438"/>
            <a:ext cx="3622080" cy="164147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sz="3200" b="1" dirty="0">
                <a:solidFill>
                  <a:schemeClr val="bg1"/>
                </a:solidFill>
              </a:rPr>
              <a:t>CR Visio</a:t>
            </a:r>
          </a:p>
          <a:p>
            <a:r>
              <a:rPr lang="fr-FR" sz="3200" b="1" dirty="0">
                <a:solidFill>
                  <a:schemeClr val="bg1"/>
                </a:solidFill>
              </a:rPr>
              <a:t> du 20 mai 2020</a:t>
            </a:r>
          </a:p>
          <a:p>
            <a:pPr marL="0" marR="0" indent="0" algn="ctr" defTabSz="584200" rtl="0" fontAlgn="auto" latinLnBrk="0" hangingPunct="0">
              <a:lnSpc>
                <a:spcPct val="100000"/>
              </a:lnSpc>
              <a:spcBef>
                <a:spcPts val="0"/>
              </a:spcBef>
              <a:spcAft>
                <a:spcPts val="0"/>
              </a:spcAft>
              <a:buClrTx/>
              <a:buSzTx/>
              <a:buFontTx/>
              <a:buNone/>
              <a:tabLst/>
            </a:pPr>
            <a:endParaRPr kumimoji="0" lang="fr-FR" sz="3600" b="0" i="0" u="none" strike="noStrike" cap="none" spc="0" normalizeH="0" baseline="0" dirty="0">
              <a:ln>
                <a:noFill/>
              </a:ln>
              <a:solidFill>
                <a:srgbClr val="000000"/>
              </a:solidFill>
              <a:effectLst/>
              <a:uFillTx/>
              <a:latin typeface="+mn-lt"/>
              <a:ea typeface="+mn-ea"/>
              <a:cs typeface="+mn-cs"/>
              <a:sym typeface="Helvetica Neue Light"/>
            </a:endParaRP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88486" y="0"/>
            <a:ext cx="13093286" cy="9830104"/>
          </a:xfrm>
          <a:prstGeom prst="rect">
            <a:avLst/>
          </a:prstGeom>
          <a:solidFill>
            <a:srgbClr val="011993"/>
          </a:solidFill>
          <a:ln w="12700">
            <a:miter lim="400000"/>
          </a:ln>
        </p:spPr>
        <p:txBody>
          <a:bodyPr lIns="50800" tIns="50800" rIns="50800" bIns="50800" anchor="ctr"/>
          <a:lstStyle/>
          <a:p>
            <a:pPr>
              <a:defRPr>
                <a:solidFill>
                  <a:srgbClr val="FFFFFF"/>
                </a:solidFill>
              </a:defRPr>
            </a:pPr>
            <a:endParaRPr dirty="0"/>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3"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4"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5"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6"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7" cstate="print"/>
          <a:stretch>
            <a:fillRect/>
          </a:stretch>
        </p:blipFill>
        <p:spPr>
          <a:xfrm>
            <a:off x="10382649" y="8710531"/>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413248" y="116172"/>
            <a:ext cx="626336" cy="623747"/>
          </a:xfrm>
          <a:prstGeom prst="rect">
            <a:avLst/>
          </a:prstGeom>
          <a:ln w="12700">
            <a:miter lim="400000"/>
          </a:ln>
        </p:spPr>
      </p:pic>
      <p:grpSp>
        <p:nvGrpSpPr>
          <p:cNvPr id="2" name="Rectangle"/>
          <p:cNvGrpSpPr/>
          <p:nvPr/>
        </p:nvGrpSpPr>
        <p:grpSpPr>
          <a:xfrm rot="21360000">
            <a:off x="4100797" y="203458"/>
            <a:ext cx="5887251" cy="1543646"/>
            <a:chOff x="0" y="-1"/>
            <a:chExt cx="9380541" cy="4853318"/>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a:p>
          </p:txBody>
        </p:sp>
        <p:pic>
          <p:nvPicPr>
            <p:cNvPr id="137" name="Rectangle" descr="Rectangle"/>
            <p:cNvPicPr>
              <a:picLocks/>
            </p:cNvPicPr>
            <p:nvPr/>
          </p:nvPicPr>
          <p:blipFill>
            <a:blip r:embed="rId9" cstate="print"/>
            <a:stretch>
              <a:fillRect/>
            </a:stretch>
          </p:blipFill>
          <p:spPr>
            <a:xfrm>
              <a:off x="0" y="-1"/>
              <a:ext cx="9380541" cy="4853318"/>
            </a:xfrm>
            <a:prstGeom prst="rect">
              <a:avLst/>
            </a:prstGeom>
            <a:effectLst/>
          </p:spPr>
        </p:pic>
      </p:grpSp>
      <p:pic>
        <p:nvPicPr>
          <p:cNvPr id="141" name="Logo CDTT72 Blanc.pdf" descr="Logo CDTT72 Blanc.pdf"/>
          <p:cNvPicPr>
            <a:picLocks noChangeAspect="1"/>
          </p:cNvPicPr>
          <p:nvPr/>
        </p:nvPicPr>
        <p:blipFill>
          <a:blip r:embed="rId7" cstate="print"/>
          <a:srcRect l="7048" t="1406"/>
          <a:stretch>
            <a:fillRect/>
          </a:stretch>
        </p:blipFill>
        <p:spPr>
          <a:xfrm rot="21360000">
            <a:off x="4309942" y="448784"/>
            <a:ext cx="5221260" cy="1323124"/>
          </a:xfrm>
          <a:prstGeom prst="rect">
            <a:avLst/>
          </a:prstGeom>
          <a:ln w="12700">
            <a:miter lim="400000"/>
          </a:ln>
        </p:spPr>
      </p:pic>
      <p:pic>
        <p:nvPicPr>
          <p:cNvPr id="142" name="Image" descr="Image"/>
          <p:cNvPicPr>
            <a:picLocks noChangeAspect="1"/>
          </p:cNvPicPr>
          <p:nvPr/>
        </p:nvPicPr>
        <p:blipFill>
          <a:blip r:embed="rId10" cstate="print"/>
          <a:stretch>
            <a:fillRect/>
          </a:stretch>
        </p:blipFill>
        <p:spPr>
          <a:xfrm>
            <a:off x="1677864" y="7757120"/>
            <a:ext cx="1114575" cy="720870"/>
          </a:xfrm>
          <a:prstGeom prst="rect">
            <a:avLst/>
          </a:prstGeom>
          <a:ln w="12700">
            <a:miter lim="400000"/>
          </a:ln>
        </p:spPr>
      </p:pic>
      <p:pic>
        <p:nvPicPr>
          <p:cNvPr id="143" name="Image" descr="Image"/>
          <p:cNvPicPr>
            <a:picLocks noChangeAspect="1"/>
          </p:cNvPicPr>
          <p:nvPr/>
        </p:nvPicPr>
        <p:blipFill>
          <a:blip r:embed="rId11" cstate="print"/>
          <a:stretch>
            <a:fillRect/>
          </a:stretch>
        </p:blipFill>
        <p:spPr>
          <a:xfrm>
            <a:off x="3334048" y="7829128"/>
            <a:ext cx="1003673" cy="720870"/>
          </a:xfrm>
          <a:prstGeom prst="rect">
            <a:avLst/>
          </a:prstGeom>
          <a:ln w="12700">
            <a:miter lim="400000"/>
          </a:ln>
        </p:spPr>
      </p:pic>
      <p:pic>
        <p:nvPicPr>
          <p:cNvPr id="144" name="Image" descr="Image"/>
          <p:cNvPicPr>
            <a:picLocks noChangeAspect="1"/>
          </p:cNvPicPr>
          <p:nvPr/>
        </p:nvPicPr>
        <p:blipFill>
          <a:blip r:embed="rId12" cstate="print"/>
          <a:stretch>
            <a:fillRect/>
          </a:stretch>
        </p:blipFill>
        <p:spPr>
          <a:xfrm>
            <a:off x="4918224" y="7757120"/>
            <a:ext cx="798915" cy="798915"/>
          </a:xfrm>
          <a:prstGeom prst="rect">
            <a:avLst/>
          </a:prstGeom>
          <a:ln w="12700">
            <a:miter lim="400000"/>
          </a:ln>
        </p:spPr>
      </p:pic>
      <p:pic>
        <p:nvPicPr>
          <p:cNvPr id="145" name="Image" descr="Image"/>
          <p:cNvPicPr>
            <a:picLocks noChangeAspect="1"/>
          </p:cNvPicPr>
          <p:nvPr/>
        </p:nvPicPr>
        <p:blipFill>
          <a:blip r:embed="rId13" cstate="print"/>
          <a:stretch>
            <a:fillRect/>
          </a:stretch>
        </p:blipFill>
        <p:spPr>
          <a:xfrm>
            <a:off x="6142360" y="7685112"/>
            <a:ext cx="1983633" cy="835440"/>
          </a:xfrm>
          <a:prstGeom prst="rect">
            <a:avLst/>
          </a:prstGeom>
          <a:ln w="12700">
            <a:miter lim="400000"/>
          </a:ln>
        </p:spPr>
      </p:pic>
      <p:pic>
        <p:nvPicPr>
          <p:cNvPr id="146" name="Image" descr="Image"/>
          <p:cNvPicPr>
            <a:picLocks noChangeAspect="1"/>
          </p:cNvPicPr>
          <p:nvPr/>
        </p:nvPicPr>
        <p:blipFill>
          <a:blip r:embed="rId14" cstate="print"/>
          <a:srcRect t="20390" b="20390"/>
          <a:stretch>
            <a:fillRect/>
          </a:stretch>
        </p:blipFill>
        <p:spPr>
          <a:xfrm>
            <a:off x="8662640" y="7613104"/>
            <a:ext cx="1463214" cy="866497"/>
          </a:xfrm>
          <a:prstGeom prst="rect">
            <a:avLst/>
          </a:prstGeom>
          <a:ln w="12700">
            <a:miter lim="400000"/>
          </a:ln>
        </p:spPr>
      </p:pic>
      <p:pic>
        <p:nvPicPr>
          <p:cNvPr id="147" name="Image" descr="Image"/>
          <p:cNvPicPr>
            <a:picLocks noChangeAspect="1"/>
          </p:cNvPicPr>
          <p:nvPr/>
        </p:nvPicPr>
        <p:blipFill>
          <a:blip r:embed="rId15" cstate="print"/>
          <a:stretch>
            <a:fillRect/>
          </a:stretch>
        </p:blipFill>
        <p:spPr>
          <a:xfrm>
            <a:off x="10606856" y="7685112"/>
            <a:ext cx="883275" cy="883275"/>
          </a:xfrm>
          <a:prstGeom prst="rect">
            <a:avLst/>
          </a:prstGeom>
          <a:ln w="12700">
            <a:miter lim="400000"/>
          </a:ln>
        </p:spPr>
      </p:pic>
      <p:sp>
        <p:nvSpPr>
          <p:cNvPr id="24" name="ZoneTexte 23"/>
          <p:cNvSpPr txBox="1"/>
          <p:nvPr/>
        </p:nvSpPr>
        <p:spPr>
          <a:xfrm>
            <a:off x="0" y="2489687"/>
            <a:ext cx="13004800" cy="4319131"/>
          </a:xfrm>
          <a:prstGeom prst="rect">
            <a:avLst/>
          </a:prstGeom>
          <a:solidFill>
            <a:schemeClr val="bg2">
              <a:lumMod val="60000"/>
              <a:lumOff val="4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l"/>
            <a:br>
              <a:rPr lang="fr-FR" sz="3000" b="1" dirty="0">
                <a:solidFill>
                  <a:srgbClr val="0070C0"/>
                </a:solidFill>
              </a:rPr>
            </a:br>
            <a:endParaRPr lang="fr-FR" sz="2600" dirty="0">
              <a:solidFill>
                <a:srgbClr val="0070C0"/>
              </a:solidFill>
              <a:latin typeface="Arial" pitchFamily="34" charset="0"/>
              <a:cs typeface="Arial" pitchFamily="34" charset="0"/>
            </a:endParaRPr>
          </a:p>
          <a:p>
            <a:pPr algn="l"/>
            <a:endParaRPr lang="fr-FR" sz="2600" dirty="0">
              <a:solidFill>
                <a:schemeClr val="tx1"/>
              </a:solidFill>
              <a:latin typeface="Arial" pitchFamily="34" charset="0"/>
              <a:cs typeface="Arial" pitchFamily="34" charset="0"/>
            </a:endParaRPr>
          </a:p>
          <a:p>
            <a:pPr algn="l"/>
            <a:r>
              <a:rPr lang="fr-FR" sz="2600" b="1" dirty="0">
                <a:solidFill>
                  <a:srgbClr val="FF0000"/>
                </a:solidFill>
                <a:latin typeface="Arial Black"/>
              </a:rPr>
              <a:t>►  </a:t>
            </a:r>
            <a:r>
              <a:rPr lang="fr-FR" sz="2600" dirty="0">
                <a:solidFill>
                  <a:schemeClr val="tx1"/>
                </a:solidFill>
                <a:latin typeface="Arial" pitchFamily="34" charset="0"/>
                <a:cs typeface="Arial" pitchFamily="34" charset="0"/>
              </a:rPr>
              <a:t>Prochaine </a:t>
            </a:r>
            <a:r>
              <a:rPr lang="fr-FR" sz="2600" dirty="0" err="1">
                <a:solidFill>
                  <a:schemeClr val="tx1"/>
                </a:solidFill>
                <a:latin typeface="Arial" pitchFamily="34" charset="0"/>
                <a:cs typeface="Arial" pitchFamily="34" charset="0"/>
              </a:rPr>
              <a:t>visio</a:t>
            </a:r>
            <a:r>
              <a:rPr lang="fr-FR" sz="2600" dirty="0">
                <a:solidFill>
                  <a:schemeClr val="tx1"/>
                </a:solidFill>
                <a:latin typeface="Arial" pitchFamily="34" charset="0"/>
                <a:cs typeface="Arial" pitchFamily="34" charset="0"/>
              </a:rPr>
              <a:t> conférence  du comité le Jeudi 04 Juin à 17H15 -18H15</a:t>
            </a:r>
          </a:p>
          <a:p>
            <a:pPr algn="l"/>
            <a:endParaRPr lang="fr-FR" sz="2600" dirty="0">
              <a:solidFill>
                <a:schemeClr val="tx1"/>
              </a:solidFill>
              <a:latin typeface="Arial" pitchFamily="34" charset="0"/>
              <a:cs typeface="Arial" pitchFamily="34" charset="0"/>
            </a:endParaRPr>
          </a:p>
          <a:p>
            <a:pPr algn="l"/>
            <a:br>
              <a:rPr lang="fr-FR" sz="2600" dirty="0">
                <a:solidFill>
                  <a:srgbClr val="FF0000"/>
                </a:solidFill>
              </a:rPr>
            </a:br>
            <a:endParaRPr lang="fr-FR" sz="2600" dirty="0">
              <a:solidFill>
                <a:srgbClr val="FF0000"/>
              </a:solidFill>
              <a:latin typeface="Arial" pitchFamily="34" charset="0"/>
              <a:cs typeface="Arial" pitchFamily="34" charset="0"/>
            </a:endParaRPr>
          </a:p>
          <a:p>
            <a:pPr algn="l"/>
            <a:endParaRPr lang="fr-FR" sz="2600" dirty="0">
              <a:solidFill>
                <a:srgbClr val="0070C0"/>
              </a:solidFill>
              <a:latin typeface="Arial" pitchFamily="34" charset="0"/>
              <a:cs typeface="Arial" pitchFamily="34" charset="0"/>
            </a:endParaRPr>
          </a:p>
          <a:p>
            <a:pPr algn="l"/>
            <a:br>
              <a:rPr lang="fr-FR" sz="3000" b="1" dirty="0">
                <a:solidFill>
                  <a:srgbClr val="0070C0"/>
                </a:solidFill>
              </a:rPr>
            </a:br>
            <a:endParaRPr kumimoji="0" lang="fr-FR" sz="3200" b="0" i="0" u="none" strike="noStrike" cap="none" spc="0" normalizeH="0" baseline="0" dirty="0">
              <a:ln>
                <a:noFill/>
              </a:ln>
              <a:solidFill>
                <a:schemeClr val="tx1"/>
              </a:solidFill>
              <a:effectLst/>
              <a:uFillTx/>
              <a:latin typeface="+mn-lt"/>
              <a:ea typeface="+mn-ea"/>
              <a:cs typeface="+mn-cs"/>
              <a:sym typeface="Helvetica Neue Light"/>
            </a:endParaRPr>
          </a:p>
        </p:txBody>
      </p:sp>
      <p:sp>
        <p:nvSpPr>
          <p:cNvPr id="25" name="ZoneTexte 24"/>
          <p:cNvSpPr txBox="1"/>
          <p:nvPr/>
        </p:nvSpPr>
        <p:spPr>
          <a:xfrm>
            <a:off x="0" y="268288"/>
            <a:ext cx="3910112" cy="176458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b="1" dirty="0">
                <a:solidFill>
                  <a:schemeClr val="bg1"/>
                </a:solidFill>
              </a:rPr>
              <a:t>CR Visio</a:t>
            </a:r>
          </a:p>
          <a:p>
            <a:r>
              <a:rPr lang="fr-FR" b="1" dirty="0">
                <a:solidFill>
                  <a:schemeClr val="bg1"/>
                </a:solidFill>
              </a:rPr>
              <a:t> du 20 mai 2020</a:t>
            </a:r>
          </a:p>
          <a:p>
            <a:pPr marL="0" marR="0" indent="0" algn="ctr" defTabSz="584200" rtl="0" fontAlgn="auto" latinLnBrk="0" hangingPunct="0">
              <a:lnSpc>
                <a:spcPct val="100000"/>
              </a:lnSpc>
              <a:spcBef>
                <a:spcPts val="0"/>
              </a:spcBef>
              <a:spcAft>
                <a:spcPts val="0"/>
              </a:spcAft>
              <a:buClrTx/>
              <a:buSzTx/>
              <a:buFontTx/>
              <a:buNone/>
              <a:tabLst/>
            </a:pPr>
            <a:endParaRPr kumimoji="0" lang="fr-FR" sz="3600" b="0" i="0" u="none" strike="noStrike" cap="none" spc="0" normalizeH="0" baseline="0" dirty="0">
              <a:ln>
                <a:noFill/>
              </a:ln>
              <a:solidFill>
                <a:srgbClr val="000000"/>
              </a:solidFill>
              <a:effectLst/>
              <a:uFillTx/>
              <a:latin typeface="+mn-lt"/>
              <a:ea typeface="+mn-ea"/>
              <a:cs typeface="+mn-cs"/>
              <a:sym typeface="Helvetica Neue Light"/>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88486" y="0"/>
            <a:ext cx="13093286" cy="9830104"/>
          </a:xfrm>
          <a:prstGeom prst="rect">
            <a:avLst/>
          </a:prstGeom>
          <a:solidFill>
            <a:srgbClr val="011993"/>
          </a:solidFill>
          <a:ln w="12700">
            <a:miter lim="400000"/>
          </a:ln>
        </p:spPr>
        <p:txBody>
          <a:bodyPr lIns="50800" tIns="50800" rIns="50800" bIns="50800" anchor="ctr"/>
          <a:lstStyle/>
          <a:p>
            <a:pPr>
              <a:defRPr>
                <a:solidFill>
                  <a:srgbClr val="FFFFFF"/>
                </a:solidFill>
              </a:defRPr>
            </a:pPr>
            <a:endParaRPr dirty="0"/>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3"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4"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5"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6"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7" cstate="print"/>
          <a:stretch>
            <a:fillRect/>
          </a:stretch>
        </p:blipFill>
        <p:spPr>
          <a:xfrm>
            <a:off x="10382649" y="8710531"/>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413248" y="116172"/>
            <a:ext cx="626336" cy="623747"/>
          </a:xfrm>
          <a:prstGeom prst="rect">
            <a:avLst/>
          </a:prstGeom>
          <a:ln w="12700">
            <a:miter lim="400000"/>
          </a:ln>
        </p:spPr>
      </p:pic>
      <p:grpSp>
        <p:nvGrpSpPr>
          <p:cNvPr id="2" name="Rectangle"/>
          <p:cNvGrpSpPr/>
          <p:nvPr/>
        </p:nvGrpSpPr>
        <p:grpSpPr>
          <a:xfrm rot="21360000">
            <a:off x="4100798" y="203457"/>
            <a:ext cx="5887251" cy="1543646"/>
            <a:chOff x="0" y="-1"/>
            <a:chExt cx="9380541" cy="4853318"/>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dirty="0"/>
            </a:p>
          </p:txBody>
        </p:sp>
        <p:pic>
          <p:nvPicPr>
            <p:cNvPr id="137" name="Rectangle" descr="Rectangle"/>
            <p:cNvPicPr>
              <a:picLocks/>
            </p:cNvPicPr>
            <p:nvPr/>
          </p:nvPicPr>
          <p:blipFill>
            <a:blip r:embed="rId9" cstate="print"/>
            <a:stretch>
              <a:fillRect/>
            </a:stretch>
          </p:blipFill>
          <p:spPr>
            <a:xfrm>
              <a:off x="0" y="-1"/>
              <a:ext cx="9380541" cy="4853318"/>
            </a:xfrm>
            <a:prstGeom prst="rect">
              <a:avLst/>
            </a:prstGeom>
            <a:effectLst/>
          </p:spPr>
        </p:pic>
      </p:grpSp>
      <p:pic>
        <p:nvPicPr>
          <p:cNvPr id="141" name="Logo CDTT72 Blanc.pdf" descr="Logo CDTT72 Blanc.pdf"/>
          <p:cNvPicPr>
            <a:picLocks noChangeAspect="1"/>
          </p:cNvPicPr>
          <p:nvPr/>
        </p:nvPicPr>
        <p:blipFill>
          <a:blip r:embed="rId7" cstate="print"/>
          <a:srcRect l="7048" t="1406"/>
          <a:stretch>
            <a:fillRect/>
          </a:stretch>
        </p:blipFill>
        <p:spPr>
          <a:xfrm rot="21360000">
            <a:off x="4021332" y="197014"/>
            <a:ext cx="5694866" cy="1323124"/>
          </a:xfrm>
          <a:prstGeom prst="rect">
            <a:avLst/>
          </a:prstGeom>
          <a:ln w="12700">
            <a:miter lim="400000"/>
          </a:ln>
        </p:spPr>
      </p:pic>
      <p:pic>
        <p:nvPicPr>
          <p:cNvPr id="142" name="Image" descr="Image"/>
          <p:cNvPicPr>
            <a:picLocks noChangeAspect="1"/>
          </p:cNvPicPr>
          <p:nvPr/>
        </p:nvPicPr>
        <p:blipFill>
          <a:blip r:embed="rId10" cstate="print"/>
          <a:stretch>
            <a:fillRect/>
          </a:stretch>
        </p:blipFill>
        <p:spPr>
          <a:xfrm>
            <a:off x="1693375" y="7540381"/>
            <a:ext cx="1114575" cy="720870"/>
          </a:xfrm>
          <a:prstGeom prst="rect">
            <a:avLst/>
          </a:prstGeom>
          <a:ln w="12700">
            <a:miter lim="400000"/>
          </a:ln>
        </p:spPr>
      </p:pic>
      <p:pic>
        <p:nvPicPr>
          <p:cNvPr id="143" name="Image" descr="Image"/>
          <p:cNvPicPr>
            <a:picLocks noChangeAspect="1"/>
          </p:cNvPicPr>
          <p:nvPr/>
        </p:nvPicPr>
        <p:blipFill>
          <a:blip r:embed="rId11" cstate="print"/>
          <a:stretch>
            <a:fillRect/>
          </a:stretch>
        </p:blipFill>
        <p:spPr>
          <a:xfrm>
            <a:off x="3352455" y="7540381"/>
            <a:ext cx="1003673" cy="720870"/>
          </a:xfrm>
          <a:prstGeom prst="rect">
            <a:avLst/>
          </a:prstGeom>
          <a:ln w="12700">
            <a:miter lim="400000"/>
          </a:ln>
        </p:spPr>
      </p:pic>
      <p:pic>
        <p:nvPicPr>
          <p:cNvPr id="144" name="Image" descr="Image"/>
          <p:cNvPicPr>
            <a:picLocks noChangeAspect="1"/>
          </p:cNvPicPr>
          <p:nvPr/>
        </p:nvPicPr>
        <p:blipFill>
          <a:blip r:embed="rId12" cstate="print"/>
          <a:stretch>
            <a:fillRect/>
          </a:stretch>
        </p:blipFill>
        <p:spPr>
          <a:xfrm>
            <a:off x="4899603" y="7475304"/>
            <a:ext cx="798915" cy="798915"/>
          </a:xfrm>
          <a:prstGeom prst="rect">
            <a:avLst/>
          </a:prstGeom>
          <a:ln w="12700">
            <a:miter lim="400000"/>
          </a:ln>
        </p:spPr>
      </p:pic>
      <p:pic>
        <p:nvPicPr>
          <p:cNvPr id="145" name="Image" descr="Image"/>
          <p:cNvPicPr>
            <a:picLocks noChangeAspect="1"/>
          </p:cNvPicPr>
          <p:nvPr/>
        </p:nvPicPr>
        <p:blipFill>
          <a:blip r:embed="rId13" cstate="print"/>
          <a:stretch>
            <a:fillRect/>
          </a:stretch>
        </p:blipFill>
        <p:spPr>
          <a:xfrm>
            <a:off x="6180549" y="7467627"/>
            <a:ext cx="1983633" cy="835440"/>
          </a:xfrm>
          <a:prstGeom prst="rect">
            <a:avLst/>
          </a:prstGeom>
          <a:ln w="12700">
            <a:miter lim="400000"/>
          </a:ln>
        </p:spPr>
      </p:pic>
      <p:pic>
        <p:nvPicPr>
          <p:cNvPr id="146" name="Image" descr="Image"/>
          <p:cNvPicPr>
            <a:picLocks noChangeAspect="1"/>
          </p:cNvPicPr>
          <p:nvPr/>
        </p:nvPicPr>
        <p:blipFill>
          <a:blip r:embed="rId14" cstate="print"/>
          <a:srcRect t="20390" b="20390"/>
          <a:stretch>
            <a:fillRect/>
          </a:stretch>
        </p:blipFill>
        <p:spPr>
          <a:xfrm>
            <a:off x="8646214" y="7467627"/>
            <a:ext cx="1463214" cy="866497"/>
          </a:xfrm>
          <a:prstGeom prst="rect">
            <a:avLst/>
          </a:prstGeom>
          <a:ln w="12700">
            <a:miter lim="400000"/>
          </a:ln>
        </p:spPr>
      </p:pic>
      <p:pic>
        <p:nvPicPr>
          <p:cNvPr id="147" name="Image" descr="Image"/>
          <p:cNvPicPr>
            <a:picLocks noChangeAspect="1"/>
          </p:cNvPicPr>
          <p:nvPr/>
        </p:nvPicPr>
        <p:blipFill>
          <a:blip r:embed="rId15" cstate="print"/>
          <a:stretch>
            <a:fillRect/>
          </a:stretch>
        </p:blipFill>
        <p:spPr>
          <a:xfrm>
            <a:off x="10530079" y="7459178"/>
            <a:ext cx="883275" cy="883275"/>
          </a:xfrm>
          <a:prstGeom prst="rect">
            <a:avLst/>
          </a:prstGeom>
          <a:ln w="12700">
            <a:miter lim="400000"/>
          </a:ln>
        </p:spPr>
      </p:pic>
      <p:sp>
        <p:nvSpPr>
          <p:cNvPr id="24" name="ZoneTexte 23"/>
          <p:cNvSpPr txBox="1"/>
          <p:nvPr/>
        </p:nvSpPr>
        <p:spPr>
          <a:xfrm>
            <a:off x="1389832" y="2716560"/>
            <a:ext cx="10297144" cy="4638808"/>
          </a:xfrm>
          <a:prstGeom prst="rect">
            <a:avLst/>
          </a:prstGeom>
          <a:solidFill>
            <a:schemeClr val="bg2">
              <a:lumMod val="60000"/>
              <a:lumOff val="4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endParaRPr lang="fr-FR" sz="4400" b="1" dirty="0">
              <a:solidFill>
                <a:srgbClr val="FF0000"/>
              </a:solidFill>
            </a:endParaRPr>
          </a:p>
          <a:p>
            <a:endParaRPr lang="fr-FR" sz="4400" b="1" dirty="0">
              <a:solidFill>
                <a:srgbClr val="FF0000"/>
              </a:solidFill>
            </a:endParaRPr>
          </a:p>
          <a:p>
            <a:r>
              <a:rPr lang="fr-FR" sz="4400" b="1" dirty="0">
                <a:solidFill>
                  <a:srgbClr val="FF0000"/>
                </a:solidFill>
              </a:rPr>
              <a:t>Points abordés </a:t>
            </a:r>
          </a:p>
          <a:p>
            <a:pPr algn="l"/>
            <a:r>
              <a:rPr lang="fr-FR" sz="2800" dirty="0"/>
              <a:t>- Planning salariés semaine du 2 au 5 Juin</a:t>
            </a:r>
            <a:endParaRPr lang="fr-FR" sz="2800" b="1" dirty="0">
              <a:solidFill>
                <a:srgbClr val="FF0000"/>
              </a:solidFill>
            </a:endParaRPr>
          </a:p>
          <a:p>
            <a:pPr algn="l">
              <a:buFontTx/>
              <a:buChar char="-"/>
            </a:pPr>
            <a:r>
              <a:rPr lang="fr-FR" sz="2800" dirty="0"/>
              <a:t> RH – Fiche de poste éducateur à mettre sur le site et l’envoyer aux clubs – Michel voit avec PSL pour une diffusion de  l’offre </a:t>
            </a:r>
          </a:p>
          <a:p>
            <a:pPr algn="l">
              <a:buFontTx/>
              <a:buChar char="-"/>
            </a:pPr>
            <a:r>
              <a:rPr lang="fr-FR" sz="2800" dirty="0"/>
              <a:t> Infos comité </a:t>
            </a:r>
          </a:p>
          <a:p>
            <a:pPr algn="l">
              <a:buFontTx/>
              <a:buChar char="-"/>
            </a:pPr>
            <a:r>
              <a:rPr lang="fr-FR" sz="2800" dirty="0"/>
              <a:t> Infos ligue  </a:t>
            </a:r>
          </a:p>
          <a:p>
            <a:pPr algn="l">
              <a:buFontTx/>
              <a:buChar char="-"/>
            </a:pPr>
            <a:r>
              <a:rPr lang="fr-FR" sz="2800" dirty="0"/>
              <a:t>Infos fédération :  Protocole de reprise du tennis de table </a:t>
            </a:r>
          </a:p>
          <a:p>
            <a:pPr algn="l">
              <a:buFontTx/>
              <a:buChar char="-"/>
            </a:pPr>
            <a:endParaRPr lang="fr-FR" sz="3200" b="1" dirty="0">
              <a:solidFill>
                <a:schemeClr val="tx1"/>
              </a:solidFill>
            </a:endParaRPr>
          </a:p>
          <a:p>
            <a:pPr algn="l"/>
            <a:br>
              <a:rPr lang="fr-FR" b="1" dirty="0">
                <a:solidFill>
                  <a:schemeClr val="tx1"/>
                </a:solidFill>
              </a:rPr>
            </a:br>
            <a:endParaRPr kumimoji="0" lang="fr-FR" sz="4400" b="0" i="0" u="none" strike="noStrike" cap="none" spc="0" normalizeH="0" baseline="0" dirty="0">
              <a:ln>
                <a:noFill/>
              </a:ln>
              <a:solidFill>
                <a:srgbClr val="FF0000"/>
              </a:solidFill>
              <a:effectLst/>
              <a:uFillTx/>
              <a:latin typeface="+mn-lt"/>
              <a:ea typeface="+mn-ea"/>
              <a:cs typeface="+mn-cs"/>
              <a:sym typeface="Helvetica Neue Light"/>
            </a:endParaRPr>
          </a:p>
        </p:txBody>
      </p:sp>
      <p:sp>
        <p:nvSpPr>
          <p:cNvPr id="25" name="ZoneTexte 24"/>
          <p:cNvSpPr txBox="1"/>
          <p:nvPr/>
        </p:nvSpPr>
        <p:spPr>
          <a:xfrm>
            <a:off x="0" y="700336"/>
            <a:ext cx="3694088" cy="176458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b="1" dirty="0">
                <a:solidFill>
                  <a:schemeClr val="bg1"/>
                </a:solidFill>
              </a:rPr>
              <a:t>CR Visio</a:t>
            </a:r>
          </a:p>
          <a:p>
            <a:r>
              <a:rPr lang="fr-FR" b="1" dirty="0">
                <a:solidFill>
                  <a:schemeClr val="bg1"/>
                </a:solidFill>
              </a:rPr>
              <a:t> du 28 mai 2020</a:t>
            </a:r>
          </a:p>
          <a:p>
            <a:pPr marL="0" marR="0" indent="0" algn="ctr" defTabSz="584200" rtl="0" fontAlgn="auto" latinLnBrk="0" hangingPunct="0">
              <a:lnSpc>
                <a:spcPct val="100000"/>
              </a:lnSpc>
              <a:spcBef>
                <a:spcPts val="0"/>
              </a:spcBef>
              <a:spcAft>
                <a:spcPts val="0"/>
              </a:spcAft>
              <a:buClrTx/>
              <a:buSzTx/>
              <a:buFontTx/>
              <a:buNone/>
              <a:tabLst/>
            </a:pPr>
            <a:endParaRPr kumimoji="0" lang="fr-FR" sz="3600" b="0" i="0" u="none" strike="noStrike" cap="none" spc="0" normalizeH="0" baseline="0" dirty="0">
              <a:ln>
                <a:noFill/>
              </a:ln>
              <a:solidFill>
                <a:srgbClr val="000000"/>
              </a:solidFill>
              <a:effectLst/>
              <a:uFillTx/>
              <a:latin typeface="+mn-lt"/>
              <a:ea typeface="+mn-ea"/>
              <a:cs typeface="+mn-cs"/>
              <a:sym typeface="Helvetica Neue Light"/>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Rectangle"/>
          <p:cNvSpPr/>
          <p:nvPr/>
        </p:nvSpPr>
        <p:spPr>
          <a:xfrm>
            <a:off x="0" y="-451792"/>
            <a:ext cx="13093286" cy="10205392"/>
          </a:xfrm>
          <a:prstGeom prst="rect">
            <a:avLst/>
          </a:prstGeom>
          <a:solidFill>
            <a:srgbClr val="011993"/>
          </a:solidFill>
          <a:ln w="12700">
            <a:miter lim="400000"/>
          </a:ln>
        </p:spPr>
        <p:txBody>
          <a:bodyPr lIns="50800" tIns="50800" rIns="50800" bIns="50800" anchor="ctr"/>
          <a:lstStyle/>
          <a:p>
            <a:pPr>
              <a:defRPr>
                <a:solidFill>
                  <a:srgbClr val="FFFFFF"/>
                </a:solidFill>
              </a:defRPr>
            </a:pPr>
            <a:r>
              <a:rPr lang="fr-FR" dirty="0">
                <a:hlinkClick r:id="rId3"/>
              </a:rPr>
              <a:t>&gt;</a:t>
            </a:r>
            <a:endParaRPr spc="300" dirty="0"/>
          </a:p>
        </p:txBody>
      </p:sp>
      <p:pic>
        <p:nvPicPr>
          <p:cNvPr id="202" name="http---g02.s.alicdn.com-kf-HTB1yzhhGXXXXXb8aXXXq6xXFXXXz-50-Pieces-A-Bag-Table-Tennis-Balls.png" descr="http---g02.s.alicdn.com-kf-HTB1yzhhGXXXXXb8aXXXq6xXFXXXz-50-Pieces-A-Bag-Table-Tennis-Balls.png"/>
          <p:cNvPicPr>
            <a:picLocks noChangeAspect="1"/>
          </p:cNvPicPr>
          <p:nvPr/>
        </p:nvPicPr>
        <p:blipFill>
          <a:blip r:embed="rId4"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226" name="Ligne de connexion" descr="Ligne de connexion"/>
          <p:cNvPicPr>
            <a:picLocks/>
          </p:cNvPicPr>
          <p:nvPr/>
        </p:nvPicPr>
        <p:blipFill>
          <a:blip r:embed="rId5" cstate="print"/>
          <a:stretch>
            <a:fillRect/>
          </a:stretch>
        </p:blipFill>
        <p:spPr>
          <a:xfrm>
            <a:off x="1349820" y="8645457"/>
            <a:ext cx="1230028" cy="349992"/>
          </a:xfrm>
          <a:prstGeom prst="rect">
            <a:avLst/>
          </a:prstGeom>
        </p:spPr>
      </p:pic>
      <p:pic>
        <p:nvPicPr>
          <p:cNvPr id="228" name="Ligne de connexion" descr="Ligne de connexion"/>
          <p:cNvPicPr>
            <a:picLocks/>
          </p:cNvPicPr>
          <p:nvPr/>
        </p:nvPicPr>
        <p:blipFill>
          <a:blip r:embed="rId6" cstate="print"/>
          <a:stretch>
            <a:fillRect/>
          </a:stretch>
        </p:blipFill>
        <p:spPr>
          <a:xfrm>
            <a:off x="151323" y="8699895"/>
            <a:ext cx="798919" cy="241110"/>
          </a:xfrm>
          <a:prstGeom prst="rect">
            <a:avLst/>
          </a:prstGeom>
        </p:spPr>
      </p:pic>
      <p:pic>
        <p:nvPicPr>
          <p:cNvPr id="230" name="Ligne de connexion" descr="Ligne de connexion"/>
          <p:cNvPicPr>
            <a:picLocks/>
          </p:cNvPicPr>
          <p:nvPr/>
        </p:nvPicPr>
        <p:blipFill>
          <a:blip r:embed="rId7" cstate="print"/>
          <a:stretch>
            <a:fillRect/>
          </a:stretch>
        </p:blipFill>
        <p:spPr>
          <a:xfrm>
            <a:off x="1240805" y="8686166"/>
            <a:ext cx="425611" cy="268569"/>
          </a:xfrm>
          <a:prstGeom prst="rect">
            <a:avLst/>
          </a:prstGeom>
        </p:spPr>
      </p:pic>
      <p:pic>
        <p:nvPicPr>
          <p:cNvPr id="206" name="Logo CDTT72 Blanc.pdf" descr="Logo CDTT72 Blanc.pdf"/>
          <p:cNvPicPr>
            <a:picLocks noChangeAspect="1"/>
          </p:cNvPicPr>
          <p:nvPr/>
        </p:nvPicPr>
        <p:blipFill>
          <a:blip r:embed="rId8" cstate="print"/>
          <a:stretch>
            <a:fillRect/>
          </a:stretch>
        </p:blipFill>
        <p:spPr>
          <a:xfrm>
            <a:off x="10382649" y="8710531"/>
            <a:ext cx="2383902" cy="835440"/>
          </a:xfrm>
          <a:prstGeom prst="rect">
            <a:avLst/>
          </a:prstGeom>
          <a:ln w="12700">
            <a:miter lim="400000"/>
          </a:ln>
        </p:spPr>
      </p:pic>
      <p:pic>
        <p:nvPicPr>
          <p:cNvPr id="207" name="http---g02.s.alicdn.com-kf-HTB1yzhhGXXXXXb8aXXXq6xXFXXXz-50-Pieces-A-Bag-Table-Tennis-Balls.png" descr="http---g02.s.alicdn.com-kf-HTB1yzhhGXXXXXb8aXXXq6xXFXXXz-50-Pieces-A-Bag-Table-Tennis-Balls.png"/>
          <p:cNvPicPr>
            <a:picLocks noChangeAspect="1"/>
          </p:cNvPicPr>
          <p:nvPr/>
        </p:nvPicPr>
        <p:blipFill>
          <a:blip r:embed="rId9" cstate="print"/>
          <a:stretch>
            <a:fillRect/>
          </a:stretch>
        </p:blipFill>
        <p:spPr>
          <a:xfrm>
            <a:off x="12459025" y="716854"/>
            <a:ext cx="626336" cy="623748"/>
          </a:xfrm>
          <a:prstGeom prst="rect">
            <a:avLst/>
          </a:prstGeom>
          <a:ln w="12700">
            <a:miter lim="400000"/>
          </a:ln>
        </p:spPr>
      </p:pic>
      <p:pic>
        <p:nvPicPr>
          <p:cNvPr id="208" name="http---g02.s.alicdn.com-kf-HTB1yzhhGXXXXXb8aXXXq6xXFXXXz-50-Pieces-A-Bag-Table-Tennis-Balls.png" descr="http---g02.s.alicdn.com-kf-HTB1yzhhGXXXXXb8aXXXq6xXFXXXz-50-Pieces-A-Bag-Table-Tennis-Balls.png"/>
          <p:cNvPicPr>
            <a:picLocks noChangeAspect="1"/>
          </p:cNvPicPr>
          <p:nvPr/>
        </p:nvPicPr>
        <p:blipFill>
          <a:blip r:embed="rId9" cstate="print"/>
          <a:stretch>
            <a:fillRect/>
          </a:stretch>
        </p:blipFill>
        <p:spPr>
          <a:xfrm>
            <a:off x="12027865" y="1558996"/>
            <a:ext cx="626336" cy="623748"/>
          </a:xfrm>
          <a:prstGeom prst="rect">
            <a:avLst/>
          </a:prstGeom>
          <a:ln w="12700">
            <a:miter lim="400000"/>
          </a:ln>
        </p:spPr>
      </p:pic>
      <p:pic>
        <p:nvPicPr>
          <p:cNvPr id="209" name="http---g02.s.alicdn.com-kf-HTB1yzhhGXXXXXb8aXXXq6xXFXXXz-50-Pieces-A-Bag-Table-Tennis-Balls.png" descr="http---g02.s.alicdn.com-kf-HTB1yzhhGXXXXXb8aXXXq6xXFXXXz-50-Pieces-A-Bag-Table-Tennis-Balls.png"/>
          <p:cNvPicPr>
            <a:picLocks noChangeAspect="1"/>
          </p:cNvPicPr>
          <p:nvPr/>
        </p:nvPicPr>
        <p:blipFill>
          <a:blip r:embed="rId9" cstate="print"/>
          <a:stretch>
            <a:fillRect/>
          </a:stretch>
        </p:blipFill>
        <p:spPr>
          <a:xfrm>
            <a:off x="12459025" y="6744319"/>
            <a:ext cx="626336" cy="623748"/>
          </a:xfrm>
          <a:prstGeom prst="rect">
            <a:avLst/>
          </a:prstGeom>
          <a:ln w="12700">
            <a:miter lim="400000"/>
          </a:ln>
        </p:spPr>
      </p:pic>
      <p:pic>
        <p:nvPicPr>
          <p:cNvPr id="210" name="http---g02.s.alicdn.com-kf-HTB1yzhhGXXXXXb8aXXXq6xXFXXXz-50-Pieces-A-Bag-Table-Tennis-Balls.png" descr="http---g02.s.alicdn.com-kf-HTB1yzhhGXXXXXb8aXXXq6xXFXXXz-50-Pieces-A-Bag-Table-Tennis-Balls.png"/>
          <p:cNvPicPr>
            <a:picLocks noChangeAspect="1"/>
          </p:cNvPicPr>
          <p:nvPr/>
        </p:nvPicPr>
        <p:blipFill>
          <a:blip r:embed="rId9" cstate="print"/>
          <a:stretch>
            <a:fillRect/>
          </a:stretch>
        </p:blipFill>
        <p:spPr>
          <a:xfrm>
            <a:off x="413248" y="116172"/>
            <a:ext cx="626336" cy="623747"/>
          </a:xfrm>
          <a:prstGeom prst="rect">
            <a:avLst/>
          </a:prstGeom>
          <a:ln w="12700">
            <a:miter lim="400000"/>
          </a:ln>
        </p:spPr>
      </p:pic>
      <p:grpSp>
        <p:nvGrpSpPr>
          <p:cNvPr id="213" name="Les salariés du Comité"/>
          <p:cNvGrpSpPr/>
          <p:nvPr/>
        </p:nvGrpSpPr>
        <p:grpSpPr>
          <a:xfrm rot="21480000">
            <a:off x="3555038" y="395314"/>
            <a:ext cx="5916600" cy="1893268"/>
            <a:chOff x="0" y="0"/>
            <a:chExt cx="5916599" cy="1266444"/>
          </a:xfrm>
        </p:grpSpPr>
        <p:sp>
          <p:nvSpPr>
            <p:cNvPr id="212" name="Les salariés du Comité"/>
            <p:cNvSpPr txBox="1"/>
            <p:nvPr/>
          </p:nvSpPr>
          <p:spPr>
            <a:xfrm>
              <a:off x="12700" y="355600"/>
              <a:ext cx="5891200" cy="796545"/>
            </a:xfrm>
            <a:prstGeom prst="rect">
              <a:avLst/>
            </a:prstGeom>
            <a:solidFill>
              <a:srgbClr val="FFFC79"/>
            </a:solidFill>
            <a:ln>
              <a:noFill/>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numCol="1" anchor="ctr">
              <a:spAutoFit/>
            </a:bodyPr>
            <a:lstStyle>
              <a:lvl1pPr>
                <a:defRPr sz="3500">
                  <a:solidFill>
                    <a:srgbClr val="011993"/>
                  </a:solidFill>
                  <a:latin typeface="+mj-lt"/>
                  <a:ea typeface="+mj-ea"/>
                  <a:cs typeface="+mj-cs"/>
                  <a:sym typeface="Helvetica Neue"/>
                </a:defRPr>
              </a:lvl1pPr>
            </a:lstStyle>
            <a:p>
              <a:r>
                <a:rPr dirty="0"/>
                <a:t>Les </a:t>
              </a:r>
              <a:r>
                <a:rPr dirty="0" err="1"/>
                <a:t>salariés</a:t>
              </a:r>
              <a:r>
                <a:t> du Comité</a:t>
              </a:r>
            </a:p>
          </p:txBody>
        </p:sp>
        <p:pic>
          <p:nvPicPr>
            <p:cNvPr id="211" name="Les salariés du Comité" descr="Les salariés du Comité"/>
            <p:cNvPicPr>
              <a:picLocks/>
            </p:cNvPicPr>
            <p:nvPr/>
          </p:nvPicPr>
          <p:blipFill>
            <a:blip r:embed="rId10" cstate="print"/>
            <a:stretch>
              <a:fillRect/>
            </a:stretch>
          </p:blipFill>
          <p:spPr>
            <a:xfrm>
              <a:off x="-1" y="-1"/>
              <a:ext cx="5916601" cy="1266446"/>
            </a:xfrm>
            <a:prstGeom prst="rect">
              <a:avLst/>
            </a:prstGeom>
            <a:effectLst/>
          </p:spPr>
        </p:pic>
      </p:grpSp>
      <p:pic>
        <p:nvPicPr>
          <p:cNvPr id="214" name="Image" descr="Image"/>
          <p:cNvPicPr>
            <a:picLocks noChangeAspect="1"/>
          </p:cNvPicPr>
          <p:nvPr/>
        </p:nvPicPr>
        <p:blipFill>
          <a:blip r:embed="rId11" cstate="print"/>
          <a:srcRect b="10947"/>
          <a:stretch>
            <a:fillRect/>
          </a:stretch>
        </p:blipFill>
        <p:spPr>
          <a:xfrm>
            <a:off x="520315" y="2502450"/>
            <a:ext cx="1204578" cy="1511023"/>
          </a:xfrm>
          <a:prstGeom prst="rect">
            <a:avLst/>
          </a:prstGeom>
          <a:ln w="25400">
            <a:solidFill>
              <a:srgbClr val="FFFFFF"/>
            </a:solidFill>
            <a:miter lim="400000"/>
          </a:ln>
        </p:spPr>
      </p:pic>
      <p:pic>
        <p:nvPicPr>
          <p:cNvPr id="215" name="IMG_1655.jpg"/>
          <p:cNvPicPr>
            <a:picLocks/>
          </p:cNvPicPr>
          <p:nvPr/>
        </p:nvPicPr>
        <p:blipFill>
          <a:blip r:embed="rId12" cstate="print">
            <a:extLst>
              <a:ext uri="{28A0092B-C50C-407E-A947-70E740481C1C}">
                <a14:useLocalDpi xmlns:a14="http://schemas.microsoft.com/office/drawing/2010/main" val="0"/>
              </a:ext>
            </a:extLst>
          </a:blip>
          <a:srcRect/>
          <a:stretch/>
        </p:blipFill>
        <p:spPr>
          <a:xfrm>
            <a:off x="6910770" y="2500536"/>
            <a:ext cx="980571" cy="1409572"/>
          </a:xfrm>
          <a:prstGeom prst="rect">
            <a:avLst/>
          </a:prstGeom>
          <a:ln w="25400">
            <a:solidFill>
              <a:srgbClr val="FFFFFF"/>
            </a:solidFill>
            <a:miter lim="400000"/>
          </a:ln>
        </p:spPr>
      </p:pic>
      <p:pic>
        <p:nvPicPr>
          <p:cNvPr id="216" name="Image" descr="Image"/>
          <p:cNvPicPr>
            <a:picLocks noChangeAspect="1"/>
          </p:cNvPicPr>
          <p:nvPr/>
        </p:nvPicPr>
        <p:blipFill>
          <a:blip r:embed="rId13" cstate="print"/>
          <a:srcRect l="5898" r="5898" b="21290"/>
          <a:stretch>
            <a:fillRect/>
          </a:stretch>
        </p:blipFill>
        <p:spPr>
          <a:xfrm>
            <a:off x="349237" y="4763696"/>
            <a:ext cx="1539069" cy="1510760"/>
          </a:xfrm>
          <a:prstGeom prst="rect">
            <a:avLst/>
          </a:prstGeom>
          <a:ln w="25400">
            <a:solidFill>
              <a:srgbClr val="FFFFFF"/>
            </a:solidFill>
            <a:miter lim="400000"/>
          </a:ln>
        </p:spPr>
      </p:pic>
      <p:pic>
        <p:nvPicPr>
          <p:cNvPr id="217" name="Image" descr="Image"/>
          <p:cNvPicPr>
            <a:picLocks noChangeAspect="1"/>
          </p:cNvPicPr>
          <p:nvPr/>
        </p:nvPicPr>
        <p:blipFill>
          <a:blip r:embed="rId14" cstate="print"/>
          <a:stretch>
            <a:fillRect/>
          </a:stretch>
        </p:blipFill>
        <p:spPr>
          <a:xfrm>
            <a:off x="362211" y="6657199"/>
            <a:ext cx="1520724" cy="1672797"/>
          </a:xfrm>
          <a:prstGeom prst="rect">
            <a:avLst/>
          </a:prstGeom>
          <a:ln w="25400">
            <a:solidFill>
              <a:srgbClr val="FFFFFF"/>
            </a:solidFill>
            <a:miter lim="400000"/>
          </a:ln>
        </p:spPr>
      </p:pic>
      <p:pic>
        <p:nvPicPr>
          <p:cNvPr id="218" name="Image" descr="Image"/>
          <p:cNvPicPr>
            <a:picLocks noChangeAspect="1"/>
          </p:cNvPicPr>
          <p:nvPr/>
        </p:nvPicPr>
        <p:blipFill>
          <a:blip r:embed="rId15" cstate="print"/>
          <a:stretch>
            <a:fillRect/>
          </a:stretch>
        </p:blipFill>
        <p:spPr>
          <a:xfrm>
            <a:off x="6714331" y="4763696"/>
            <a:ext cx="1373549" cy="1510904"/>
          </a:xfrm>
          <a:prstGeom prst="rect">
            <a:avLst/>
          </a:prstGeom>
          <a:ln w="25400">
            <a:solidFill>
              <a:srgbClr val="FFFFFF"/>
            </a:solidFill>
            <a:miter lim="400000"/>
          </a:ln>
        </p:spPr>
      </p:pic>
      <p:sp>
        <p:nvSpPr>
          <p:cNvPr id="219" name="Nathalie Charbonneau…"/>
          <p:cNvSpPr txBox="1"/>
          <p:nvPr/>
        </p:nvSpPr>
        <p:spPr>
          <a:xfrm>
            <a:off x="1893888" y="2572544"/>
            <a:ext cx="4696077" cy="1395254"/>
          </a:xfrm>
          <a:prstGeom prst="rect">
            <a:avLst/>
          </a:prstGeom>
          <a:ln/>
          <a:extLst>
            <a:ext uri="{C572A759-6A51-4108-AA02-DFA0A04FC94B}">
              <ma14:wrappingTextBoxFlag xmlns="" xmlns:m="http://schemas.openxmlformats.org/officeDocument/2006/math" xmlns:a14="http://schemas.microsoft.com/office/drawing/2010/main" xmlns:ma14="http://schemas.microsoft.com/office/mac/drawingml/2011/main" val="1"/>
            </a:ext>
          </a:extLst>
        </p:spPr>
        <p:style>
          <a:lnRef idx="2">
            <a:schemeClr val="accent6"/>
          </a:lnRef>
          <a:fillRef idx="1">
            <a:schemeClr val="lt1"/>
          </a:fillRef>
          <a:effectRef idx="0">
            <a:schemeClr val="accent6"/>
          </a:effectRef>
          <a:fontRef idx="minor">
            <a:schemeClr val="dk1"/>
          </a:fontRef>
        </p:style>
        <p:txBody>
          <a:bodyPr wrap="square" lIns="50800" tIns="50800" rIns="50800" bIns="50800" anchor="ctr">
            <a:spAutoFit/>
          </a:bodyPr>
          <a:lstStyle/>
          <a:p>
            <a:pPr marL="514350" indent="-514350" algn="l">
              <a:defRPr sz="2500" b="1">
                <a:solidFill>
                  <a:srgbClr val="FFFFFF"/>
                </a:solidFill>
                <a:latin typeface="+mj-lt"/>
                <a:ea typeface="+mj-ea"/>
                <a:cs typeface="+mj-cs"/>
                <a:sym typeface="Helvetica Neue"/>
              </a:defRPr>
            </a:pPr>
            <a:r>
              <a:rPr lang="fr-FR" sz="2800" dirty="0">
                <a:solidFill>
                  <a:schemeClr val="tx1"/>
                </a:solidFill>
                <a:latin typeface="Arial" pitchFamily="34" charset="0"/>
                <a:cs typeface="Arial" pitchFamily="34" charset="0"/>
              </a:rPr>
              <a:t>S23 </a:t>
            </a:r>
          </a:p>
          <a:p>
            <a:pPr marL="514350" indent="-514350" algn="l">
              <a:defRPr sz="2500" b="1">
                <a:solidFill>
                  <a:srgbClr val="FFFFFF"/>
                </a:solidFill>
                <a:latin typeface="+mj-lt"/>
                <a:ea typeface="+mj-ea"/>
                <a:cs typeface="+mj-cs"/>
                <a:sym typeface="Helvetica Neue"/>
              </a:defRPr>
            </a:pPr>
            <a:r>
              <a:rPr lang="fr-FR" sz="2800" dirty="0">
                <a:solidFill>
                  <a:schemeClr val="tx1"/>
                </a:solidFill>
                <a:latin typeface="Arial" pitchFamily="34" charset="0"/>
                <a:cs typeface="Arial" pitchFamily="34" charset="0"/>
              </a:rPr>
              <a:t>Télétravail 28h</a:t>
            </a:r>
          </a:p>
          <a:p>
            <a:pPr marL="514350" indent="-514350" algn="l">
              <a:defRPr sz="2500" b="1">
                <a:solidFill>
                  <a:srgbClr val="FFFFFF"/>
                </a:solidFill>
                <a:latin typeface="+mj-lt"/>
                <a:ea typeface="+mj-ea"/>
                <a:cs typeface="+mj-cs"/>
                <a:sym typeface="Helvetica Neue"/>
              </a:defRPr>
            </a:pPr>
            <a:endParaRPr lang="fr-FR" sz="2800" dirty="0">
              <a:solidFill>
                <a:schemeClr val="tx1"/>
              </a:solidFill>
              <a:latin typeface="Arial" pitchFamily="34" charset="0"/>
              <a:cs typeface="Arial" pitchFamily="34" charset="0"/>
            </a:endParaRPr>
          </a:p>
        </p:txBody>
      </p:sp>
      <p:sp>
        <p:nvSpPr>
          <p:cNvPr id="220" name="Guillaume Tessier…"/>
          <p:cNvSpPr txBox="1"/>
          <p:nvPr/>
        </p:nvSpPr>
        <p:spPr>
          <a:xfrm>
            <a:off x="8396288" y="2727594"/>
            <a:ext cx="4608512" cy="964367"/>
          </a:xfrm>
          <a:prstGeom prst="rect">
            <a:avLst/>
          </a:prstGeom>
          <a:solidFill>
            <a:schemeClr val="bg1"/>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p>
            <a:pPr algn="just" defTabSz="252000">
              <a:defRPr sz="2500" b="1">
                <a:solidFill>
                  <a:srgbClr val="FFFFFF"/>
                </a:solidFill>
                <a:latin typeface="+mj-lt"/>
                <a:ea typeface="+mj-ea"/>
                <a:cs typeface="+mj-cs"/>
                <a:sym typeface="Helvetica Neue"/>
              </a:defRPr>
            </a:pPr>
            <a:r>
              <a:rPr lang="fr-FR" sz="2800" dirty="0">
                <a:solidFill>
                  <a:schemeClr val="tx1"/>
                </a:solidFill>
                <a:latin typeface="Arial" pitchFamily="34" charset="0"/>
                <a:cs typeface="Arial" pitchFamily="34" charset="0"/>
              </a:rPr>
              <a:t>S23</a:t>
            </a:r>
          </a:p>
          <a:p>
            <a:pPr algn="just" defTabSz="252000">
              <a:defRPr sz="2500" b="1">
                <a:solidFill>
                  <a:srgbClr val="FFFFFF"/>
                </a:solidFill>
                <a:latin typeface="+mj-lt"/>
                <a:ea typeface="+mj-ea"/>
                <a:cs typeface="+mj-cs"/>
                <a:sym typeface="Helvetica Neue"/>
              </a:defRPr>
            </a:pPr>
            <a:r>
              <a:rPr lang="fr-FR" sz="2800" dirty="0">
                <a:solidFill>
                  <a:schemeClr val="tx1"/>
                </a:solidFill>
                <a:latin typeface="Arial" pitchFamily="34" charset="0"/>
                <a:cs typeface="Arial" pitchFamily="34" charset="0"/>
              </a:rPr>
              <a:t>Télétravail 28 h</a:t>
            </a:r>
          </a:p>
        </p:txBody>
      </p:sp>
      <p:sp>
        <p:nvSpPr>
          <p:cNvPr id="221" name="Kevin Trécul…"/>
          <p:cNvSpPr txBox="1"/>
          <p:nvPr/>
        </p:nvSpPr>
        <p:spPr>
          <a:xfrm>
            <a:off x="1921160" y="4825542"/>
            <a:ext cx="4645865" cy="1395254"/>
          </a:xfrm>
          <a:prstGeom prst="rect">
            <a:avLst/>
          </a:prstGeom>
          <a:ln/>
          <a:extLst>
            <a:ext uri="{C572A759-6A51-4108-AA02-DFA0A04FC94B}">
              <ma14:wrappingTextBoxFlag xmlns="" xmlns:m="http://schemas.openxmlformats.org/officeDocument/2006/math" xmlns:a14="http://schemas.microsoft.com/office/drawing/2010/main" xmlns:ma14="http://schemas.microsoft.com/office/mac/drawingml/2011/main" val="1"/>
            </a:ext>
          </a:extLst>
        </p:spPr>
        <p:style>
          <a:lnRef idx="2">
            <a:schemeClr val="accent6"/>
          </a:lnRef>
          <a:fillRef idx="1">
            <a:schemeClr val="lt1"/>
          </a:fillRef>
          <a:effectRef idx="0">
            <a:schemeClr val="accent6"/>
          </a:effectRef>
          <a:fontRef idx="minor">
            <a:schemeClr val="dk1"/>
          </a:fontRef>
        </p:style>
        <p:txBody>
          <a:bodyPr lIns="50800" tIns="50800" rIns="50800" bIns="50800" anchor="ctr">
            <a:spAutoFit/>
          </a:bodyPr>
          <a:lstStyle/>
          <a:p>
            <a:pPr marL="514350" indent="-514350" algn="just">
              <a:defRPr sz="2500" b="1">
                <a:solidFill>
                  <a:srgbClr val="FFFFFF"/>
                </a:solidFill>
                <a:latin typeface="+mj-lt"/>
                <a:ea typeface="+mj-ea"/>
                <a:cs typeface="+mj-cs"/>
                <a:sym typeface="Helvetica Neue"/>
              </a:defRPr>
            </a:pPr>
            <a:r>
              <a:rPr lang="fr-FR" sz="2800" dirty="0">
                <a:solidFill>
                  <a:schemeClr val="tx1"/>
                </a:solidFill>
                <a:latin typeface="Arial" pitchFamily="34" charset="0"/>
                <a:cs typeface="Arial" pitchFamily="34" charset="0"/>
              </a:rPr>
              <a:t>S23</a:t>
            </a:r>
          </a:p>
          <a:p>
            <a:pPr marL="514350" indent="-514350" algn="just">
              <a:defRPr sz="2500" b="1">
                <a:solidFill>
                  <a:srgbClr val="FFFFFF"/>
                </a:solidFill>
                <a:latin typeface="+mj-lt"/>
                <a:ea typeface="+mj-ea"/>
                <a:cs typeface="+mj-cs"/>
                <a:sym typeface="Helvetica Neue"/>
              </a:defRPr>
            </a:pPr>
            <a:r>
              <a:rPr lang="fr-FR" sz="2800" dirty="0">
                <a:solidFill>
                  <a:schemeClr val="tx1"/>
                </a:solidFill>
                <a:latin typeface="Arial" pitchFamily="34" charset="0"/>
                <a:cs typeface="Arial" pitchFamily="34" charset="0"/>
              </a:rPr>
              <a:t>Chômage partiel 24 h</a:t>
            </a:r>
          </a:p>
          <a:p>
            <a:pPr marL="514350" indent="-514350" algn="just">
              <a:defRPr sz="2500" b="1">
                <a:solidFill>
                  <a:srgbClr val="FFFFFF"/>
                </a:solidFill>
                <a:latin typeface="+mj-lt"/>
                <a:ea typeface="+mj-ea"/>
                <a:cs typeface="+mj-cs"/>
                <a:sym typeface="Helvetica Neue"/>
              </a:defRPr>
            </a:pPr>
            <a:r>
              <a:rPr lang="fr-FR" sz="2800" dirty="0">
                <a:solidFill>
                  <a:schemeClr val="tx1"/>
                </a:solidFill>
                <a:latin typeface="Arial" pitchFamily="34" charset="0"/>
                <a:cs typeface="Arial" pitchFamily="34" charset="0"/>
              </a:rPr>
              <a:t>Télétravail  4h </a:t>
            </a:r>
          </a:p>
        </p:txBody>
      </p:sp>
      <p:sp>
        <p:nvSpPr>
          <p:cNvPr id="222" name="Corentin Leroux…"/>
          <p:cNvSpPr txBox="1"/>
          <p:nvPr/>
        </p:nvSpPr>
        <p:spPr>
          <a:xfrm>
            <a:off x="1893888" y="6893024"/>
            <a:ext cx="4601129" cy="1395254"/>
          </a:xfrm>
          <a:prstGeom prst="rect">
            <a:avLst/>
          </a:prstGeom>
          <a:solidFill>
            <a:schemeClr val="bg1"/>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t">
            <a:spAutoFit/>
          </a:bodyPr>
          <a:lstStyle/>
          <a:p>
            <a:pPr marL="514350" indent="-514350" algn="l">
              <a:defRPr sz="2500" b="1">
                <a:solidFill>
                  <a:srgbClr val="FFFFFF"/>
                </a:solidFill>
                <a:latin typeface="+mj-lt"/>
                <a:ea typeface="+mj-ea"/>
                <a:cs typeface="+mj-cs"/>
                <a:sym typeface="Helvetica Neue"/>
              </a:defRPr>
            </a:pPr>
            <a:r>
              <a:rPr lang="fr-FR" sz="2800" b="1" dirty="0">
                <a:solidFill>
                  <a:schemeClr val="tx1"/>
                </a:solidFill>
                <a:latin typeface="Arial" pitchFamily="34" charset="0"/>
                <a:cs typeface="Arial" pitchFamily="34" charset="0"/>
                <a:sym typeface="Helvetica Neue"/>
              </a:rPr>
              <a:t>S23</a:t>
            </a:r>
          </a:p>
          <a:p>
            <a:pPr marL="514350" indent="-514350" algn="l">
              <a:defRPr sz="2500" b="1">
                <a:solidFill>
                  <a:srgbClr val="FFFFFF"/>
                </a:solidFill>
                <a:latin typeface="+mj-lt"/>
                <a:ea typeface="+mj-ea"/>
                <a:cs typeface="+mj-cs"/>
                <a:sym typeface="Helvetica Neue"/>
              </a:defRPr>
            </a:pPr>
            <a:r>
              <a:rPr lang="fr-FR" sz="2800" b="1" dirty="0">
                <a:solidFill>
                  <a:schemeClr val="tx1"/>
                </a:solidFill>
                <a:latin typeface="Arial" pitchFamily="34" charset="0"/>
                <a:cs typeface="Arial" pitchFamily="34" charset="0"/>
                <a:sym typeface="Helvetica Neue"/>
              </a:rPr>
              <a:t>Chômage partiel 20 h</a:t>
            </a:r>
          </a:p>
          <a:p>
            <a:pPr marL="514350" indent="-514350" algn="l">
              <a:defRPr sz="2500" b="1">
                <a:solidFill>
                  <a:srgbClr val="FFFFFF"/>
                </a:solidFill>
                <a:latin typeface="+mj-lt"/>
                <a:ea typeface="+mj-ea"/>
                <a:cs typeface="+mj-cs"/>
                <a:sym typeface="Helvetica Neue"/>
              </a:defRPr>
            </a:pPr>
            <a:r>
              <a:rPr lang="fr-FR" sz="2800" b="1" dirty="0">
                <a:solidFill>
                  <a:schemeClr val="tx1"/>
                </a:solidFill>
                <a:latin typeface="Arial" pitchFamily="34" charset="0"/>
                <a:cs typeface="Arial" pitchFamily="34" charset="0"/>
                <a:sym typeface="Helvetica Neue"/>
              </a:rPr>
              <a:t>Télétravail 8h</a:t>
            </a:r>
          </a:p>
        </p:txBody>
      </p:sp>
      <p:sp>
        <p:nvSpPr>
          <p:cNvPr id="223" name="Crystal Despert…"/>
          <p:cNvSpPr txBox="1"/>
          <p:nvPr/>
        </p:nvSpPr>
        <p:spPr>
          <a:xfrm>
            <a:off x="8235186" y="4770952"/>
            <a:ext cx="4645864" cy="1395254"/>
          </a:xfrm>
          <a:prstGeom prst="rect">
            <a:avLst/>
          </a:prstGeom>
          <a:solidFill>
            <a:schemeClr val="bg1"/>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50800" tIns="50800" rIns="50800" bIns="50800" anchor="ctr">
            <a:spAutoFit/>
          </a:bodyPr>
          <a:lstStyle/>
          <a:p>
            <a:pPr algn="just">
              <a:defRPr sz="2500" b="1">
                <a:solidFill>
                  <a:srgbClr val="FFFFFF"/>
                </a:solidFill>
                <a:latin typeface="+mj-lt"/>
                <a:ea typeface="+mj-ea"/>
                <a:cs typeface="+mj-cs"/>
                <a:sym typeface="Helvetica Neue"/>
              </a:defRPr>
            </a:pPr>
            <a:r>
              <a:rPr lang="fr-FR" sz="2800" b="1" dirty="0">
                <a:solidFill>
                  <a:schemeClr val="tx1"/>
                </a:solidFill>
                <a:latin typeface="Arial" pitchFamily="34" charset="0"/>
                <a:cs typeface="Arial" pitchFamily="34" charset="0"/>
                <a:sym typeface="Helvetica Neue"/>
              </a:rPr>
              <a:t>S23</a:t>
            </a:r>
          </a:p>
          <a:p>
            <a:pPr algn="just">
              <a:defRPr sz="2500" b="1">
                <a:solidFill>
                  <a:srgbClr val="FFFFFF"/>
                </a:solidFill>
                <a:latin typeface="+mj-lt"/>
                <a:ea typeface="+mj-ea"/>
                <a:cs typeface="+mj-cs"/>
                <a:sym typeface="Helvetica Neue"/>
              </a:defRPr>
            </a:pPr>
            <a:r>
              <a:rPr lang="fr-FR" sz="2800" b="1" dirty="0">
                <a:solidFill>
                  <a:schemeClr val="tx1"/>
                </a:solidFill>
                <a:latin typeface="Arial" pitchFamily="34" charset="0"/>
                <a:cs typeface="Arial" pitchFamily="34" charset="0"/>
                <a:sym typeface="Helvetica Neue"/>
              </a:rPr>
              <a:t>Chômage partiel 18h</a:t>
            </a:r>
          </a:p>
          <a:p>
            <a:pPr algn="just">
              <a:defRPr sz="2500" b="1">
                <a:solidFill>
                  <a:srgbClr val="FFFFFF"/>
                </a:solidFill>
                <a:latin typeface="+mj-lt"/>
                <a:ea typeface="+mj-ea"/>
                <a:cs typeface="+mj-cs"/>
                <a:sym typeface="Helvetica Neue"/>
              </a:defRPr>
            </a:pPr>
            <a:endParaRPr lang="fr-FR" sz="2800" dirty="0">
              <a:solidFill>
                <a:schemeClr val="tx1"/>
              </a:solidFill>
              <a:latin typeface="Arial" pitchFamily="34" charset="0"/>
              <a:cs typeface="Arial" pitchFamily="34" charset="0"/>
              <a:sym typeface="Helvetica Neue"/>
            </a:endParaRPr>
          </a:p>
        </p:txBody>
      </p:sp>
      <p:sp>
        <p:nvSpPr>
          <p:cNvPr id="224" name="Alexandre Frimont…"/>
          <p:cNvSpPr txBox="1"/>
          <p:nvPr/>
        </p:nvSpPr>
        <p:spPr>
          <a:xfrm>
            <a:off x="8235186" y="7073496"/>
            <a:ext cx="4645864" cy="964367"/>
          </a:xfrm>
          <a:prstGeom prst="rect">
            <a:avLst/>
          </a:prstGeom>
          <a:solidFill>
            <a:schemeClr val="bg1"/>
          </a:solidFill>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spAutoFit/>
          </a:bodyPr>
          <a:lstStyle/>
          <a:p>
            <a:pPr algn="just">
              <a:defRPr sz="2500" b="1">
                <a:solidFill>
                  <a:srgbClr val="FFFFFF"/>
                </a:solidFill>
                <a:latin typeface="+mj-lt"/>
                <a:ea typeface="+mj-ea"/>
                <a:cs typeface="+mj-cs"/>
                <a:sym typeface="Helvetica Neue"/>
              </a:defRPr>
            </a:pPr>
            <a:r>
              <a:rPr lang="fr-FR" sz="2800" b="1" dirty="0">
                <a:solidFill>
                  <a:schemeClr val="tx1"/>
                </a:solidFill>
                <a:latin typeface="Arial" pitchFamily="34" charset="0"/>
                <a:cs typeface="Arial" pitchFamily="34" charset="0"/>
                <a:sym typeface="Helvetica Neue"/>
              </a:rPr>
              <a:t>Jason-</a:t>
            </a:r>
          </a:p>
          <a:p>
            <a:pPr algn="just">
              <a:defRPr sz="2500" b="1">
                <a:solidFill>
                  <a:srgbClr val="FFFFFF"/>
                </a:solidFill>
                <a:latin typeface="+mj-lt"/>
                <a:ea typeface="+mj-ea"/>
                <a:cs typeface="+mj-cs"/>
                <a:sym typeface="Helvetica Neue"/>
              </a:defRPr>
            </a:pPr>
            <a:r>
              <a:rPr lang="fr-FR" sz="2800" b="1" dirty="0">
                <a:solidFill>
                  <a:schemeClr val="tx1"/>
                </a:solidFill>
                <a:latin typeface="Arial" pitchFamily="34" charset="0"/>
                <a:cs typeface="Arial" pitchFamily="34" charset="0"/>
                <a:sym typeface="Helvetica Neue"/>
              </a:rPr>
              <a:t>S23  Chômage partiel 18 h</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88486" y="0"/>
            <a:ext cx="13093286" cy="9830104"/>
          </a:xfrm>
          <a:prstGeom prst="rect">
            <a:avLst/>
          </a:prstGeom>
          <a:solidFill>
            <a:srgbClr val="011993"/>
          </a:solidFill>
          <a:ln w="12700">
            <a:miter lim="400000"/>
          </a:ln>
        </p:spPr>
        <p:txBody>
          <a:bodyPr lIns="50800" tIns="50800" rIns="50800" bIns="50800" anchor="ctr"/>
          <a:lstStyle/>
          <a:p>
            <a:pPr>
              <a:defRPr>
                <a:solidFill>
                  <a:srgbClr val="FFFFFF"/>
                </a:solidFill>
              </a:defRPr>
            </a:pPr>
            <a:endParaRPr dirty="0"/>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3"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4"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5"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6"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7" cstate="print"/>
          <a:stretch>
            <a:fillRect/>
          </a:stretch>
        </p:blipFill>
        <p:spPr>
          <a:xfrm>
            <a:off x="10382649" y="8710531"/>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8" cstate="print"/>
          <a:stretch>
            <a:fillRect/>
          </a:stretch>
        </p:blipFill>
        <p:spPr>
          <a:xfrm>
            <a:off x="413248" y="116172"/>
            <a:ext cx="626336" cy="623747"/>
          </a:xfrm>
          <a:prstGeom prst="rect">
            <a:avLst/>
          </a:prstGeom>
          <a:ln w="12700">
            <a:miter lim="400000"/>
          </a:ln>
        </p:spPr>
      </p:pic>
      <p:grpSp>
        <p:nvGrpSpPr>
          <p:cNvPr id="2" name="Rectangle"/>
          <p:cNvGrpSpPr/>
          <p:nvPr/>
        </p:nvGrpSpPr>
        <p:grpSpPr>
          <a:xfrm rot="21360000">
            <a:off x="4028789" y="-176328"/>
            <a:ext cx="5887251" cy="1543646"/>
            <a:chOff x="0" y="-1"/>
            <a:chExt cx="9380541" cy="4853318"/>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a:p>
          </p:txBody>
        </p:sp>
        <p:pic>
          <p:nvPicPr>
            <p:cNvPr id="137" name="Rectangle" descr="Rectangle"/>
            <p:cNvPicPr>
              <a:picLocks/>
            </p:cNvPicPr>
            <p:nvPr/>
          </p:nvPicPr>
          <p:blipFill>
            <a:blip r:embed="rId9" cstate="print"/>
            <a:stretch>
              <a:fillRect/>
            </a:stretch>
          </p:blipFill>
          <p:spPr>
            <a:xfrm>
              <a:off x="0" y="-1"/>
              <a:ext cx="9380541" cy="4853318"/>
            </a:xfrm>
            <a:prstGeom prst="rect">
              <a:avLst/>
            </a:prstGeom>
            <a:effectLst/>
          </p:spPr>
        </p:pic>
      </p:grpSp>
      <p:pic>
        <p:nvPicPr>
          <p:cNvPr id="141" name="Logo CDTT72 Blanc.pdf" descr="Logo CDTT72 Blanc.pdf"/>
          <p:cNvPicPr>
            <a:picLocks noChangeAspect="1"/>
          </p:cNvPicPr>
          <p:nvPr/>
        </p:nvPicPr>
        <p:blipFill>
          <a:blip r:embed="rId7" cstate="print"/>
          <a:srcRect l="7048" t="1406"/>
          <a:stretch>
            <a:fillRect/>
          </a:stretch>
        </p:blipFill>
        <p:spPr>
          <a:xfrm rot="21360000">
            <a:off x="4455136" y="-271336"/>
            <a:ext cx="5221260" cy="1356937"/>
          </a:xfrm>
          <a:prstGeom prst="rect">
            <a:avLst/>
          </a:prstGeom>
          <a:ln w="12700">
            <a:miter lim="400000"/>
          </a:ln>
        </p:spPr>
      </p:pic>
      <p:pic>
        <p:nvPicPr>
          <p:cNvPr id="142" name="Image" descr="Image"/>
          <p:cNvPicPr>
            <a:picLocks noChangeAspect="1"/>
          </p:cNvPicPr>
          <p:nvPr/>
        </p:nvPicPr>
        <p:blipFill>
          <a:blip r:embed="rId10" cstate="print"/>
          <a:stretch>
            <a:fillRect/>
          </a:stretch>
        </p:blipFill>
        <p:spPr>
          <a:xfrm>
            <a:off x="1693375" y="7540381"/>
            <a:ext cx="1114575" cy="720870"/>
          </a:xfrm>
          <a:prstGeom prst="rect">
            <a:avLst/>
          </a:prstGeom>
          <a:ln w="12700">
            <a:miter lim="400000"/>
          </a:ln>
        </p:spPr>
      </p:pic>
      <p:pic>
        <p:nvPicPr>
          <p:cNvPr id="143" name="Image" descr="Image"/>
          <p:cNvPicPr>
            <a:picLocks noChangeAspect="1"/>
          </p:cNvPicPr>
          <p:nvPr/>
        </p:nvPicPr>
        <p:blipFill>
          <a:blip r:embed="rId11" cstate="print"/>
          <a:stretch>
            <a:fillRect/>
          </a:stretch>
        </p:blipFill>
        <p:spPr>
          <a:xfrm>
            <a:off x="3352455" y="7540381"/>
            <a:ext cx="1003673" cy="720870"/>
          </a:xfrm>
          <a:prstGeom prst="rect">
            <a:avLst/>
          </a:prstGeom>
          <a:ln w="12700">
            <a:miter lim="400000"/>
          </a:ln>
        </p:spPr>
      </p:pic>
      <p:pic>
        <p:nvPicPr>
          <p:cNvPr id="144" name="Image" descr="Image"/>
          <p:cNvPicPr>
            <a:picLocks noChangeAspect="1"/>
          </p:cNvPicPr>
          <p:nvPr/>
        </p:nvPicPr>
        <p:blipFill>
          <a:blip r:embed="rId12" cstate="print"/>
          <a:stretch>
            <a:fillRect/>
          </a:stretch>
        </p:blipFill>
        <p:spPr>
          <a:xfrm>
            <a:off x="4899603" y="7475304"/>
            <a:ext cx="798915" cy="798915"/>
          </a:xfrm>
          <a:prstGeom prst="rect">
            <a:avLst/>
          </a:prstGeom>
          <a:ln w="12700">
            <a:miter lim="400000"/>
          </a:ln>
        </p:spPr>
      </p:pic>
      <p:pic>
        <p:nvPicPr>
          <p:cNvPr id="145" name="Image" descr="Image"/>
          <p:cNvPicPr>
            <a:picLocks noChangeAspect="1"/>
          </p:cNvPicPr>
          <p:nvPr/>
        </p:nvPicPr>
        <p:blipFill>
          <a:blip r:embed="rId13" cstate="print"/>
          <a:stretch>
            <a:fillRect/>
          </a:stretch>
        </p:blipFill>
        <p:spPr>
          <a:xfrm>
            <a:off x="6180549" y="7467627"/>
            <a:ext cx="1983633" cy="835440"/>
          </a:xfrm>
          <a:prstGeom prst="rect">
            <a:avLst/>
          </a:prstGeom>
          <a:ln w="12700">
            <a:miter lim="400000"/>
          </a:ln>
        </p:spPr>
      </p:pic>
      <p:pic>
        <p:nvPicPr>
          <p:cNvPr id="146" name="Image" descr="Image"/>
          <p:cNvPicPr>
            <a:picLocks noChangeAspect="1"/>
          </p:cNvPicPr>
          <p:nvPr/>
        </p:nvPicPr>
        <p:blipFill>
          <a:blip r:embed="rId14" cstate="print"/>
          <a:srcRect t="20390" b="20390"/>
          <a:stretch>
            <a:fillRect/>
          </a:stretch>
        </p:blipFill>
        <p:spPr>
          <a:xfrm>
            <a:off x="8646214" y="7467627"/>
            <a:ext cx="1463214" cy="866497"/>
          </a:xfrm>
          <a:prstGeom prst="rect">
            <a:avLst/>
          </a:prstGeom>
          <a:ln w="12700">
            <a:miter lim="400000"/>
          </a:ln>
        </p:spPr>
      </p:pic>
      <p:pic>
        <p:nvPicPr>
          <p:cNvPr id="147" name="Image" descr="Image"/>
          <p:cNvPicPr>
            <a:picLocks noChangeAspect="1"/>
          </p:cNvPicPr>
          <p:nvPr/>
        </p:nvPicPr>
        <p:blipFill>
          <a:blip r:embed="rId15" cstate="print"/>
          <a:stretch>
            <a:fillRect/>
          </a:stretch>
        </p:blipFill>
        <p:spPr>
          <a:xfrm>
            <a:off x="10530079" y="7459178"/>
            <a:ext cx="883275" cy="883275"/>
          </a:xfrm>
          <a:prstGeom prst="rect">
            <a:avLst/>
          </a:prstGeom>
          <a:ln w="12700">
            <a:miter lim="400000"/>
          </a:ln>
        </p:spPr>
      </p:pic>
      <p:sp>
        <p:nvSpPr>
          <p:cNvPr id="24" name="ZoneTexte 23"/>
          <p:cNvSpPr txBox="1"/>
          <p:nvPr/>
        </p:nvSpPr>
        <p:spPr>
          <a:xfrm>
            <a:off x="0" y="1636440"/>
            <a:ext cx="13004800" cy="5827015"/>
          </a:xfrm>
          <a:prstGeom prst="rect">
            <a:avLst/>
          </a:prstGeom>
          <a:solidFill>
            <a:schemeClr val="bg2">
              <a:lumMod val="60000"/>
              <a:lumOff val="4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l"/>
            <a:r>
              <a:rPr lang="fr-FR" sz="4000" b="1" dirty="0">
                <a:solidFill>
                  <a:srgbClr val="FF0000"/>
                </a:solidFill>
                <a:effectLst>
                  <a:outerShdw blurRad="38100" dist="38100" dir="2700000" algn="tl">
                    <a:srgbClr val="000000">
                      <a:alpha val="43137"/>
                    </a:srgbClr>
                  </a:outerShdw>
                </a:effectLst>
              </a:rPr>
              <a:t>  </a:t>
            </a:r>
          </a:p>
          <a:p>
            <a:pPr fontAlgn="base"/>
            <a:r>
              <a:rPr lang="fr-FR" sz="4000" b="1" dirty="0">
                <a:solidFill>
                  <a:srgbClr val="FF0000"/>
                </a:solidFill>
                <a:effectLst>
                  <a:outerShdw blurRad="38100" dist="38100" dir="2700000" algn="tl">
                    <a:srgbClr val="000000">
                      <a:alpha val="43137"/>
                    </a:srgbClr>
                  </a:outerShdw>
                </a:effectLst>
              </a:rPr>
              <a:t>  </a:t>
            </a:r>
          </a:p>
          <a:p>
            <a:pPr fontAlgn="base"/>
            <a:r>
              <a:rPr lang="fr-FR" sz="4000" b="1" dirty="0">
                <a:solidFill>
                  <a:srgbClr val="FF0000"/>
                </a:solidFill>
                <a:effectLst>
                  <a:outerShdw blurRad="38100" dist="38100" dir="2700000" algn="tl">
                    <a:srgbClr val="000000">
                      <a:alpha val="43137"/>
                    </a:srgbClr>
                  </a:outerShdw>
                </a:effectLst>
              </a:rPr>
              <a:t>Points RH </a:t>
            </a:r>
            <a:endParaRPr lang="fr-FR" sz="3000" b="1" dirty="0">
              <a:solidFill>
                <a:srgbClr val="0070C0"/>
              </a:solidFill>
            </a:endParaRPr>
          </a:p>
          <a:p>
            <a:pPr algn="l" fontAlgn="base"/>
            <a:r>
              <a:rPr lang="fr-FR" sz="2400" dirty="0">
                <a:solidFill>
                  <a:srgbClr val="FF0000"/>
                </a:solidFill>
                <a:latin typeface="Arial" pitchFamily="34" charset="0"/>
                <a:cs typeface="Arial" pitchFamily="34" charset="0"/>
              </a:rPr>
              <a:t>► </a:t>
            </a:r>
            <a:r>
              <a:rPr lang="fr-FR" sz="2400" dirty="0">
                <a:solidFill>
                  <a:schemeClr val="tx1"/>
                </a:solidFill>
                <a:latin typeface="Arial" pitchFamily="34" charset="0"/>
                <a:cs typeface="Arial" pitchFamily="34" charset="0"/>
              </a:rPr>
              <a:t>Nathalie : </a:t>
            </a:r>
            <a:r>
              <a:rPr lang="fr-FR" sz="2400" dirty="0"/>
              <a:t>Fiche de poste éducateur à mettre sur le site et l’envoyer aux clubs </a:t>
            </a:r>
          </a:p>
          <a:p>
            <a:pPr algn="l" fontAlgn="base"/>
            <a:r>
              <a:rPr lang="fr-FR" sz="2400" dirty="0"/>
              <a:t>Michel voit avec PSL pour une diffusion de l’offre mardi 02 juin après midi </a:t>
            </a:r>
          </a:p>
          <a:p>
            <a:pPr algn="l" fontAlgn="base"/>
            <a:r>
              <a:rPr lang="fr-FR" sz="2400" dirty="0">
                <a:solidFill>
                  <a:schemeClr val="tx1"/>
                </a:solidFill>
                <a:latin typeface="Arial" pitchFamily="34" charset="0"/>
                <a:cs typeface="Arial" pitchFamily="34" charset="0"/>
              </a:rPr>
              <a:t>Guillaume voit avec l’université pour une communication de l’offre </a:t>
            </a:r>
          </a:p>
          <a:p>
            <a:pPr algn="l" fontAlgn="base"/>
            <a:r>
              <a:rPr lang="fr-FR" sz="2400" dirty="0">
                <a:solidFill>
                  <a:srgbClr val="FF0000"/>
                </a:solidFill>
                <a:latin typeface="Arial" pitchFamily="34" charset="0"/>
                <a:cs typeface="Arial" pitchFamily="34" charset="0"/>
              </a:rPr>
              <a:t>►</a:t>
            </a:r>
            <a:r>
              <a:rPr lang="fr-FR" sz="2400" dirty="0">
                <a:solidFill>
                  <a:schemeClr val="tx1"/>
                </a:solidFill>
                <a:latin typeface="Arial" pitchFamily="34" charset="0"/>
                <a:cs typeface="Arial" pitchFamily="34" charset="0"/>
              </a:rPr>
              <a:t> Les masques sont arrivés  pour les salariés : ils sont à disposition à la maison des sports dans vos bannettes – Nathalie se charge d’afficher les gestes barrières dans les locaux du cd tennis de table – Pas de croisement du personnel chacun sort par la porte de son bureau– Possibilités de 3 personnes présentes en même temps ( bureau  Nathalie – éducateur et bureau des élus ) – Pensez à bien nettoyer les affaires communes avec les lingettes – lotion hydro alcoolique à disposition au bureau – Nathalie centralise sur le fichier Excel toutes les personnes allant au comité (salariés et élus )</a:t>
            </a:r>
          </a:p>
          <a:p>
            <a:pPr algn="l" fontAlgn="base"/>
            <a:r>
              <a:rPr lang="fr-FR" sz="2400" dirty="0">
                <a:solidFill>
                  <a:srgbClr val="FF0000"/>
                </a:solidFill>
                <a:latin typeface="Arial" pitchFamily="34" charset="0"/>
                <a:cs typeface="Arial" pitchFamily="34" charset="0"/>
              </a:rPr>
              <a:t>►</a:t>
            </a:r>
            <a:r>
              <a:rPr lang="fr-FR" sz="2400" dirty="0">
                <a:solidFill>
                  <a:schemeClr val="tx1"/>
                </a:solidFill>
                <a:latin typeface="Arial" pitchFamily="34" charset="0"/>
                <a:cs typeface="Arial" pitchFamily="34" charset="0"/>
              </a:rPr>
              <a:t> Entretiens annuels seront  programmés en juin par Michel M vers 17h</a:t>
            </a:r>
          </a:p>
          <a:p>
            <a:pPr algn="l" fontAlgn="base"/>
            <a:endParaRPr lang="fr-FR" sz="2400" dirty="0">
              <a:solidFill>
                <a:schemeClr val="tx1"/>
              </a:solidFill>
              <a:latin typeface="Arial" pitchFamily="34" charset="0"/>
              <a:cs typeface="Arial" pitchFamily="34" charset="0"/>
            </a:endParaRPr>
          </a:p>
          <a:p>
            <a:pPr algn="l" fontAlgn="base"/>
            <a:endParaRPr lang="fr-FR" sz="2400" dirty="0">
              <a:solidFill>
                <a:schemeClr val="tx1"/>
              </a:solidFill>
              <a:latin typeface="Arial" pitchFamily="34" charset="0"/>
              <a:cs typeface="Arial" pitchFamily="34" charset="0"/>
            </a:endParaRPr>
          </a:p>
          <a:p>
            <a:pPr algn="l" fontAlgn="base"/>
            <a:endParaRPr lang="fr-FR" sz="2400" dirty="0">
              <a:solidFill>
                <a:schemeClr val="tx1"/>
              </a:solidFill>
              <a:latin typeface="Arial" pitchFamily="34" charset="0"/>
              <a:cs typeface="Arial" pitchFamily="34" charset="0"/>
            </a:endParaRPr>
          </a:p>
          <a:p>
            <a:pPr algn="l"/>
            <a:endParaRPr lang="fr-FR" sz="24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endParaRPr lang="fr-FR" sz="3000" b="1" dirty="0">
              <a:solidFill>
                <a:schemeClr val="tx1"/>
              </a:solidFill>
            </a:endParaRPr>
          </a:p>
        </p:txBody>
      </p:sp>
      <p:sp>
        <p:nvSpPr>
          <p:cNvPr id="25" name="ZoneTexte 24"/>
          <p:cNvSpPr txBox="1"/>
          <p:nvPr/>
        </p:nvSpPr>
        <p:spPr>
          <a:xfrm>
            <a:off x="237704" y="0"/>
            <a:ext cx="3694088" cy="176458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b="1" dirty="0">
                <a:solidFill>
                  <a:schemeClr val="bg1"/>
                </a:solidFill>
              </a:rPr>
              <a:t>CR Visio</a:t>
            </a:r>
          </a:p>
          <a:p>
            <a:r>
              <a:rPr lang="fr-FR" b="1" dirty="0">
                <a:solidFill>
                  <a:schemeClr val="bg1"/>
                </a:solidFill>
              </a:rPr>
              <a:t> du 28 mai 2020</a:t>
            </a:r>
          </a:p>
          <a:p>
            <a:pPr marL="0" marR="0" indent="0" algn="ctr" defTabSz="584200" rtl="0" fontAlgn="auto" latinLnBrk="0" hangingPunct="0">
              <a:lnSpc>
                <a:spcPct val="100000"/>
              </a:lnSpc>
              <a:spcBef>
                <a:spcPts val="0"/>
              </a:spcBef>
              <a:spcAft>
                <a:spcPts val="0"/>
              </a:spcAft>
              <a:buClrTx/>
              <a:buSzTx/>
              <a:buFontTx/>
              <a:buNone/>
              <a:tabLst/>
            </a:pPr>
            <a:endParaRPr kumimoji="0" lang="fr-FR" sz="3600" b="0" i="0" u="none" strike="noStrike" cap="none" spc="0" normalizeH="0" baseline="0" dirty="0">
              <a:ln>
                <a:noFill/>
              </a:ln>
              <a:solidFill>
                <a:srgbClr val="000000"/>
              </a:solidFill>
              <a:effectLst/>
              <a:uFillTx/>
              <a:latin typeface="+mn-lt"/>
              <a:ea typeface="+mn-ea"/>
              <a:cs typeface="+mn-cs"/>
              <a:sym typeface="Helvetica Neue Light"/>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88486" y="0"/>
            <a:ext cx="13093286" cy="9830104"/>
          </a:xfrm>
          <a:prstGeom prst="rect">
            <a:avLst/>
          </a:prstGeom>
          <a:solidFill>
            <a:srgbClr val="011993"/>
          </a:solidFill>
          <a:ln w="12700">
            <a:miter lim="400000"/>
          </a:ln>
        </p:spPr>
        <p:txBody>
          <a:bodyPr lIns="50800" tIns="50800" rIns="50800" bIns="50800" anchor="ctr"/>
          <a:lstStyle/>
          <a:p>
            <a:pPr>
              <a:defRPr>
                <a:solidFill>
                  <a:srgbClr val="FFFFFF"/>
                </a:solidFill>
              </a:defRPr>
            </a:pPr>
            <a:endParaRPr dirty="0"/>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2"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3"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4"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5"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6" cstate="print"/>
          <a:stretch>
            <a:fillRect/>
          </a:stretch>
        </p:blipFill>
        <p:spPr>
          <a:xfrm>
            <a:off x="10382649" y="8710531"/>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413248" y="116172"/>
            <a:ext cx="626336" cy="623747"/>
          </a:xfrm>
          <a:prstGeom prst="rect">
            <a:avLst/>
          </a:prstGeom>
          <a:ln w="12700">
            <a:miter lim="400000"/>
          </a:ln>
        </p:spPr>
      </p:pic>
      <p:grpSp>
        <p:nvGrpSpPr>
          <p:cNvPr id="2" name="Rectangle"/>
          <p:cNvGrpSpPr/>
          <p:nvPr/>
        </p:nvGrpSpPr>
        <p:grpSpPr>
          <a:xfrm rot="21360000">
            <a:off x="4316821" y="-32310"/>
            <a:ext cx="5887251" cy="1543646"/>
            <a:chOff x="0" y="-1"/>
            <a:chExt cx="9380541" cy="4853318"/>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a:p>
          </p:txBody>
        </p:sp>
        <p:pic>
          <p:nvPicPr>
            <p:cNvPr id="137" name="Rectangle" descr="Rectangle"/>
            <p:cNvPicPr>
              <a:picLocks/>
            </p:cNvPicPr>
            <p:nvPr/>
          </p:nvPicPr>
          <p:blipFill>
            <a:blip r:embed="rId8" cstate="print"/>
            <a:stretch>
              <a:fillRect/>
            </a:stretch>
          </p:blipFill>
          <p:spPr>
            <a:xfrm>
              <a:off x="0" y="-1"/>
              <a:ext cx="9380541" cy="4853318"/>
            </a:xfrm>
            <a:prstGeom prst="rect">
              <a:avLst/>
            </a:prstGeom>
            <a:effectLst/>
          </p:spPr>
        </p:pic>
      </p:grpSp>
      <p:pic>
        <p:nvPicPr>
          <p:cNvPr id="141" name="Logo CDTT72 Blanc.pdf" descr="Logo CDTT72 Blanc.pdf"/>
          <p:cNvPicPr>
            <a:picLocks noChangeAspect="1"/>
          </p:cNvPicPr>
          <p:nvPr/>
        </p:nvPicPr>
        <p:blipFill>
          <a:blip r:embed="rId6" cstate="print"/>
          <a:srcRect l="7048" t="1406"/>
          <a:stretch>
            <a:fillRect/>
          </a:stretch>
        </p:blipFill>
        <p:spPr>
          <a:xfrm rot="21360000">
            <a:off x="4453314" y="189428"/>
            <a:ext cx="5476941" cy="1313609"/>
          </a:xfrm>
          <a:prstGeom prst="rect">
            <a:avLst/>
          </a:prstGeom>
          <a:ln w="12700">
            <a:miter lim="400000"/>
          </a:ln>
        </p:spPr>
      </p:pic>
      <p:pic>
        <p:nvPicPr>
          <p:cNvPr id="142" name="Image" descr="Image"/>
          <p:cNvPicPr>
            <a:picLocks noChangeAspect="1"/>
          </p:cNvPicPr>
          <p:nvPr/>
        </p:nvPicPr>
        <p:blipFill>
          <a:blip r:embed="rId9" cstate="print"/>
          <a:stretch>
            <a:fillRect/>
          </a:stretch>
        </p:blipFill>
        <p:spPr>
          <a:xfrm>
            <a:off x="1605856" y="7973144"/>
            <a:ext cx="1114575" cy="720870"/>
          </a:xfrm>
          <a:prstGeom prst="rect">
            <a:avLst/>
          </a:prstGeom>
          <a:ln w="12700">
            <a:miter lim="400000"/>
          </a:ln>
        </p:spPr>
      </p:pic>
      <p:pic>
        <p:nvPicPr>
          <p:cNvPr id="143" name="Image" descr="Image"/>
          <p:cNvPicPr>
            <a:picLocks noChangeAspect="1"/>
          </p:cNvPicPr>
          <p:nvPr/>
        </p:nvPicPr>
        <p:blipFill>
          <a:blip r:embed="rId10" cstate="print"/>
          <a:stretch>
            <a:fillRect/>
          </a:stretch>
        </p:blipFill>
        <p:spPr>
          <a:xfrm>
            <a:off x="3262040" y="7973144"/>
            <a:ext cx="1003673" cy="720870"/>
          </a:xfrm>
          <a:prstGeom prst="rect">
            <a:avLst/>
          </a:prstGeom>
          <a:ln w="12700">
            <a:miter lim="400000"/>
          </a:ln>
        </p:spPr>
      </p:pic>
      <p:pic>
        <p:nvPicPr>
          <p:cNvPr id="144" name="Image" descr="Image"/>
          <p:cNvPicPr>
            <a:picLocks noChangeAspect="1"/>
          </p:cNvPicPr>
          <p:nvPr/>
        </p:nvPicPr>
        <p:blipFill>
          <a:blip r:embed="rId11" cstate="print"/>
          <a:stretch>
            <a:fillRect/>
          </a:stretch>
        </p:blipFill>
        <p:spPr>
          <a:xfrm>
            <a:off x="4918224" y="7973144"/>
            <a:ext cx="798915" cy="798915"/>
          </a:xfrm>
          <a:prstGeom prst="rect">
            <a:avLst/>
          </a:prstGeom>
          <a:ln w="12700">
            <a:miter lim="400000"/>
          </a:ln>
        </p:spPr>
      </p:pic>
      <p:pic>
        <p:nvPicPr>
          <p:cNvPr id="145" name="Image" descr="Image"/>
          <p:cNvPicPr>
            <a:picLocks noChangeAspect="1"/>
          </p:cNvPicPr>
          <p:nvPr/>
        </p:nvPicPr>
        <p:blipFill>
          <a:blip r:embed="rId12" cstate="print"/>
          <a:stretch>
            <a:fillRect/>
          </a:stretch>
        </p:blipFill>
        <p:spPr>
          <a:xfrm>
            <a:off x="6214368" y="8045152"/>
            <a:ext cx="1983633" cy="835440"/>
          </a:xfrm>
          <a:prstGeom prst="rect">
            <a:avLst/>
          </a:prstGeom>
          <a:ln w="12700">
            <a:miter lim="400000"/>
          </a:ln>
        </p:spPr>
      </p:pic>
      <p:pic>
        <p:nvPicPr>
          <p:cNvPr id="146" name="Image" descr="Image"/>
          <p:cNvPicPr>
            <a:picLocks noChangeAspect="1"/>
          </p:cNvPicPr>
          <p:nvPr/>
        </p:nvPicPr>
        <p:blipFill>
          <a:blip r:embed="rId13" cstate="print"/>
          <a:srcRect t="20390" b="20390"/>
          <a:stretch>
            <a:fillRect/>
          </a:stretch>
        </p:blipFill>
        <p:spPr>
          <a:xfrm>
            <a:off x="8662640" y="7973144"/>
            <a:ext cx="1463214" cy="866497"/>
          </a:xfrm>
          <a:prstGeom prst="rect">
            <a:avLst/>
          </a:prstGeom>
          <a:ln w="12700">
            <a:miter lim="400000"/>
          </a:ln>
        </p:spPr>
      </p:pic>
      <p:pic>
        <p:nvPicPr>
          <p:cNvPr id="147" name="Image" descr="Image"/>
          <p:cNvPicPr>
            <a:picLocks noChangeAspect="1"/>
          </p:cNvPicPr>
          <p:nvPr/>
        </p:nvPicPr>
        <p:blipFill>
          <a:blip r:embed="rId14" cstate="print"/>
          <a:stretch>
            <a:fillRect/>
          </a:stretch>
        </p:blipFill>
        <p:spPr>
          <a:xfrm>
            <a:off x="10534848" y="7901136"/>
            <a:ext cx="883275" cy="883275"/>
          </a:xfrm>
          <a:prstGeom prst="rect">
            <a:avLst/>
          </a:prstGeom>
          <a:ln w="12700">
            <a:miter lim="400000"/>
          </a:ln>
        </p:spPr>
      </p:pic>
      <p:sp>
        <p:nvSpPr>
          <p:cNvPr id="24" name="ZoneTexte 23"/>
          <p:cNvSpPr txBox="1"/>
          <p:nvPr/>
        </p:nvSpPr>
        <p:spPr>
          <a:xfrm>
            <a:off x="266352" y="1780456"/>
            <a:ext cx="12738448" cy="6159197"/>
          </a:xfrm>
          <a:prstGeom prst="rect">
            <a:avLst/>
          </a:prstGeom>
          <a:solidFill>
            <a:schemeClr val="bg2">
              <a:lumMod val="60000"/>
              <a:lumOff val="4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r>
              <a:rPr lang="fr-FR" sz="3200" b="1" dirty="0">
                <a:solidFill>
                  <a:srgbClr val="FF0000"/>
                </a:solidFill>
                <a:effectLst>
                  <a:outerShdw blurRad="38100" dist="38100" dir="2700000" algn="tl">
                    <a:srgbClr val="000000">
                      <a:alpha val="43137"/>
                    </a:srgbClr>
                  </a:outerShdw>
                </a:effectLst>
              </a:rPr>
              <a:t>Infos comité </a:t>
            </a:r>
          </a:p>
          <a:p>
            <a:pPr algn="l"/>
            <a:r>
              <a:rPr lang="fr-FR" sz="2400" dirty="0">
                <a:solidFill>
                  <a:srgbClr val="FF0000"/>
                </a:solidFill>
                <a:latin typeface="Arial Black"/>
              </a:rPr>
              <a:t>► </a:t>
            </a:r>
            <a:r>
              <a:rPr lang="fr-FR" sz="2800" dirty="0">
                <a:solidFill>
                  <a:schemeClr val="tx1"/>
                </a:solidFill>
                <a:latin typeface="Arial" pitchFamily="34" charset="0"/>
                <a:cs typeface="Arial" pitchFamily="34" charset="0"/>
              </a:rPr>
              <a:t>La décision finale pour les poules phase 1 saison 2020 2021 sera à prendre plus tard ( voir avec Julien et Michel V )</a:t>
            </a:r>
            <a:endParaRPr lang="fr-FR" sz="2600" dirty="0">
              <a:solidFill>
                <a:schemeClr val="tx1"/>
              </a:solidFill>
              <a:latin typeface="Arial" pitchFamily="34" charset="0"/>
              <a:cs typeface="Arial" pitchFamily="34" charset="0"/>
            </a:endParaRPr>
          </a:p>
          <a:p>
            <a:pPr algn="l"/>
            <a:r>
              <a:rPr lang="fr-FR" sz="2400" dirty="0">
                <a:solidFill>
                  <a:srgbClr val="FF0000"/>
                </a:solidFill>
                <a:latin typeface="Arial Black"/>
              </a:rPr>
              <a:t>►</a:t>
            </a:r>
            <a:r>
              <a:rPr lang="fr-FR" sz="2400" dirty="0">
                <a:solidFill>
                  <a:schemeClr val="tx1"/>
                </a:solidFill>
                <a:latin typeface="Arial Black"/>
              </a:rPr>
              <a:t>  </a:t>
            </a:r>
            <a:r>
              <a:rPr lang="fr-FR" sz="2800" dirty="0">
                <a:solidFill>
                  <a:schemeClr val="tx1"/>
                </a:solidFill>
                <a:latin typeface="Arial" pitchFamily="34" charset="0"/>
                <a:cs typeface="Arial" pitchFamily="34" charset="0"/>
              </a:rPr>
              <a:t>Mini </a:t>
            </a:r>
            <a:r>
              <a:rPr lang="fr-FR" sz="2800" dirty="0" err="1">
                <a:solidFill>
                  <a:schemeClr val="tx1"/>
                </a:solidFill>
                <a:latin typeface="Arial" pitchFamily="34" charset="0"/>
                <a:cs typeface="Arial" pitchFamily="34" charset="0"/>
              </a:rPr>
              <a:t>com’s</a:t>
            </a:r>
            <a:r>
              <a:rPr lang="fr-FR" sz="2800" dirty="0">
                <a:solidFill>
                  <a:schemeClr val="tx1"/>
                </a:solidFill>
                <a:latin typeface="Arial" pitchFamily="34" charset="0"/>
                <a:cs typeface="Arial" pitchFamily="34" charset="0"/>
              </a:rPr>
              <a:t> 2020 :</a:t>
            </a:r>
          </a:p>
          <a:p>
            <a:pPr algn="l"/>
            <a:r>
              <a:rPr lang="fr-FR" sz="2800" dirty="0">
                <a:solidFill>
                  <a:schemeClr val="tx1"/>
                </a:solidFill>
                <a:latin typeface="Arial" pitchFamily="34" charset="0"/>
                <a:cs typeface="Arial" pitchFamily="34" charset="0"/>
              </a:rPr>
              <a:t>le comité 28  nous informe du </a:t>
            </a:r>
            <a:r>
              <a:rPr lang="fr-FR" sz="2800" dirty="0">
                <a:solidFill>
                  <a:schemeClr val="tx1"/>
                </a:solidFill>
              </a:rPr>
              <a:t>courrier de lancement de la 18ème édition composé du bulletin de participation et de sa lettre d'invitation.</a:t>
            </a:r>
          </a:p>
          <a:p>
            <a:pPr algn="l"/>
            <a:r>
              <a:rPr lang="fr-FR" sz="2800" dirty="0">
                <a:solidFill>
                  <a:schemeClr val="tx1"/>
                </a:solidFill>
              </a:rPr>
              <a:t>La page dédiée à la manifestation est ouverte sur notre site régional LCVLTT :</a:t>
            </a:r>
          </a:p>
          <a:p>
            <a:pPr algn="l"/>
            <a:r>
              <a:rPr lang="fr-FR" sz="2800" u="sng" dirty="0">
                <a:solidFill>
                  <a:schemeClr val="tx1"/>
                </a:solidFill>
                <a:hlinkClick r:id="rId15"/>
              </a:rPr>
              <a:t>http://liguecentrett.com/events/minicoms-2020/</a:t>
            </a:r>
            <a:endParaRPr lang="fr-FR" sz="2800" u="sng" dirty="0">
              <a:solidFill>
                <a:schemeClr val="tx1"/>
              </a:solidFill>
            </a:endParaRPr>
          </a:p>
          <a:p>
            <a:pPr algn="l"/>
            <a:r>
              <a:rPr lang="fr-FR" sz="2400" dirty="0">
                <a:solidFill>
                  <a:srgbClr val="FF0000"/>
                </a:solidFill>
                <a:latin typeface="Arial Black"/>
              </a:rPr>
              <a:t>►</a:t>
            </a:r>
            <a:r>
              <a:rPr lang="fr-FR" sz="2400" dirty="0">
                <a:solidFill>
                  <a:schemeClr val="tx1"/>
                </a:solidFill>
                <a:latin typeface="Arial Black"/>
              </a:rPr>
              <a:t>  </a:t>
            </a:r>
            <a:r>
              <a:rPr lang="fr-FR" sz="2800" dirty="0">
                <a:solidFill>
                  <a:schemeClr val="tx1"/>
                </a:solidFill>
                <a:latin typeface="Arial" pitchFamily="34" charset="0"/>
                <a:cs typeface="Arial" pitchFamily="34" charset="0"/>
              </a:rPr>
              <a:t>Document unique : obligatoire pour toutes entreprises ou associations ayant au moins un salarié  </a:t>
            </a:r>
          </a:p>
          <a:p>
            <a:pPr algn="l"/>
            <a:r>
              <a:rPr lang="fr-FR" sz="2800" dirty="0">
                <a:solidFill>
                  <a:schemeClr val="tx1"/>
                </a:solidFill>
                <a:latin typeface="Arial" pitchFamily="34" charset="0"/>
                <a:cs typeface="Arial" pitchFamily="34" charset="0"/>
              </a:rPr>
              <a:t>Michel et Florian se rencontrent mardi à la maison des sports pour l’initialiser </a:t>
            </a:r>
          </a:p>
          <a:p>
            <a:pPr algn="l"/>
            <a:endParaRPr lang="fr-FR" sz="2800" dirty="0">
              <a:solidFill>
                <a:schemeClr val="tx1"/>
              </a:solidFill>
            </a:endParaRPr>
          </a:p>
          <a:p>
            <a:pPr algn="l"/>
            <a:br>
              <a:rPr lang="fr-FR" sz="2400" b="1" dirty="0">
                <a:solidFill>
                  <a:srgbClr val="0070C0"/>
                </a:solidFill>
              </a:rPr>
            </a:br>
            <a:endParaRPr lang="fr-FR" sz="24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endParaRPr kumimoji="0" lang="fr-FR" sz="2600" i="0" u="none" strike="noStrike" cap="none" spc="0" normalizeH="0" baseline="0" dirty="0">
              <a:ln>
                <a:noFill/>
              </a:ln>
              <a:solidFill>
                <a:schemeClr val="tx1"/>
              </a:solidFill>
              <a:effectLst/>
              <a:uFillTx/>
              <a:latin typeface="Arial" pitchFamily="34" charset="0"/>
              <a:cs typeface="Arial" pitchFamily="34" charset="0"/>
              <a:sym typeface="Helvetica Neue Light"/>
            </a:endParaRPr>
          </a:p>
          <a:p>
            <a:pPr algn="l"/>
            <a:endParaRPr lang="fr-FR" sz="3000" b="1" dirty="0">
              <a:solidFill>
                <a:srgbClr val="FF0000"/>
              </a:solidFill>
              <a:latin typeface="Arial Black"/>
            </a:endParaRPr>
          </a:p>
          <a:p>
            <a:pPr algn="l"/>
            <a:endParaRPr kumimoji="0" lang="fr-FR" sz="3000" b="1" i="0" u="none" strike="noStrike" cap="none" spc="0" normalizeH="0" baseline="0" dirty="0">
              <a:ln>
                <a:noFill/>
              </a:ln>
              <a:solidFill>
                <a:srgbClr val="FF0000"/>
              </a:solidFill>
              <a:effectLst/>
              <a:uFillTx/>
              <a:latin typeface="Arial Black"/>
              <a:ea typeface="+mn-ea"/>
              <a:cs typeface="+mn-cs"/>
              <a:sym typeface="Helvetica Neue Light"/>
            </a:endParaRPr>
          </a:p>
          <a:p>
            <a:pPr algn="l"/>
            <a:endParaRPr lang="fr-FR" sz="3000" b="1" dirty="0">
              <a:solidFill>
                <a:srgbClr val="FF0000"/>
              </a:solidFill>
              <a:latin typeface="Arial Black"/>
            </a:endParaRPr>
          </a:p>
          <a:p>
            <a:pPr algn="l"/>
            <a:endParaRPr kumimoji="0" lang="fr-FR" sz="3000" b="0" i="0" u="none" strike="noStrike" cap="none" spc="0" normalizeH="0" baseline="0" dirty="0">
              <a:ln>
                <a:noFill/>
              </a:ln>
              <a:solidFill>
                <a:schemeClr val="tx1"/>
              </a:solidFill>
              <a:effectLst/>
              <a:uFillTx/>
              <a:latin typeface="+mn-lt"/>
              <a:ea typeface="+mn-ea"/>
              <a:cs typeface="+mn-cs"/>
              <a:sym typeface="Helvetica Neue Light"/>
            </a:endParaRPr>
          </a:p>
        </p:txBody>
      </p:sp>
      <p:sp>
        <p:nvSpPr>
          <p:cNvPr id="25" name="ZoneTexte 24"/>
          <p:cNvSpPr txBox="1"/>
          <p:nvPr/>
        </p:nvSpPr>
        <p:spPr>
          <a:xfrm>
            <a:off x="0" y="167050"/>
            <a:ext cx="3888432" cy="12105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b="1" dirty="0">
                <a:solidFill>
                  <a:schemeClr val="bg1"/>
                </a:solidFill>
              </a:rPr>
              <a:t>CR Visio</a:t>
            </a:r>
          </a:p>
          <a:p>
            <a:r>
              <a:rPr lang="fr-FR" b="1" dirty="0">
                <a:solidFill>
                  <a:schemeClr val="bg1"/>
                </a:solidFill>
              </a:rPr>
              <a:t> du 28 mai 2020</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88486" y="0"/>
            <a:ext cx="13093286" cy="9830104"/>
          </a:xfrm>
          <a:prstGeom prst="rect">
            <a:avLst/>
          </a:prstGeom>
          <a:solidFill>
            <a:srgbClr val="011993"/>
          </a:solidFill>
          <a:ln w="12700">
            <a:miter lim="400000"/>
          </a:ln>
        </p:spPr>
        <p:txBody>
          <a:bodyPr lIns="50800" tIns="50800" rIns="50800" bIns="50800" anchor="ctr"/>
          <a:lstStyle/>
          <a:p>
            <a:pPr>
              <a:defRPr>
                <a:solidFill>
                  <a:srgbClr val="FFFFFF"/>
                </a:solidFill>
              </a:defRPr>
            </a:pPr>
            <a:endParaRPr dirty="0"/>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2"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3"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4"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5"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6" cstate="print"/>
          <a:stretch>
            <a:fillRect/>
          </a:stretch>
        </p:blipFill>
        <p:spPr>
          <a:xfrm>
            <a:off x="10382649" y="8710531"/>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413248" y="116172"/>
            <a:ext cx="626336" cy="623747"/>
          </a:xfrm>
          <a:prstGeom prst="rect">
            <a:avLst/>
          </a:prstGeom>
          <a:ln w="12700">
            <a:miter lim="400000"/>
          </a:ln>
        </p:spPr>
      </p:pic>
      <p:grpSp>
        <p:nvGrpSpPr>
          <p:cNvPr id="2" name="Rectangle"/>
          <p:cNvGrpSpPr/>
          <p:nvPr/>
        </p:nvGrpSpPr>
        <p:grpSpPr>
          <a:xfrm rot="21360000">
            <a:off x="4316821" y="-32310"/>
            <a:ext cx="5887251" cy="1543646"/>
            <a:chOff x="0" y="-1"/>
            <a:chExt cx="9380541" cy="4853318"/>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a:p>
          </p:txBody>
        </p:sp>
        <p:pic>
          <p:nvPicPr>
            <p:cNvPr id="137" name="Rectangle" descr="Rectangle"/>
            <p:cNvPicPr>
              <a:picLocks/>
            </p:cNvPicPr>
            <p:nvPr/>
          </p:nvPicPr>
          <p:blipFill>
            <a:blip r:embed="rId8" cstate="print"/>
            <a:stretch>
              <a:fillRect/>
            </a:stretch>
          </p:blipFill>
          <p:spPr>
            <a:xfrm>
              <a:off x="0" y="-1"/>
              <a:ext cx="9380541" cy="4853318"/>
            </a:xfrm>
            <a:prstGeom prst="rect">
              <a:avLst/>
            </a:prstGeom>
            <a:effectLst/>
          </p:spPr>
        </p:pic>
      </p:grpSp>
      <p:pic>
        <p:nvPicPr>
          <p:cNvPr id="141" name="Logo CDTT72 Blanc.pdf" descr="Logo CDTT72 Blanc.pdf"/>
          <p:cNvPicPr>
            <a:picLocks noChangeAspect="1"/>
          </p:cNvPicPr>
          <p:nvPr/>
        </p:nvPicPr>
        <p:blipFill>
          <a:blip r:embed="rId6" cstate="print"/>
          <a:srcRect l="7048" t="1406"/>
          <a:stretch>
            <a:fillRect/>
          </a:stretch>
        </p:blipFill>
        <p:spPr>
          <a:xfrm rot="21360000">
            <a:off x="4453314" y="189428"/>
            <a:ext cx="5476941" cy="1313609"/>
          </a:xfrm>
          <a:prstGeom prst="rect">
            <a:avLst/>
          </a:prstGeom>
          <a:ln w="12700">
            <a:miter lim="400000"/>
          </a:ln>
        </p:spPr>
      </p:pic>
      <p:pic>
        <p:nvPicPr>
          <p:cNvPr id="142" name="Image" descr="Image"/>
          <p:cNvPicPr>
            <a:picLocks noChangeAspect="1"/>
          </p:cNvPicPr>
          <p:nvPr/>
        </p:nvPicPr>
        <p:blipFill>
          <a:blip r:embed="rId9" cstate="print"/>
          <a:stretch>
            <a:fillRect/>
          </a:stretch>
        </p:blipFill>
        <p:spPr>
          <a:xfrm>
            <a:off x="1605856" y="7973144"/>
            <a:ext cx="1114575" cy="720870"/>
          </a:xfrm>
          <a:prstGeom prst="rect">
            <a:avLst/>
          </a:prstGeom>
          <a:ln w="12700">
            <a:miter lim="400000"/>
          </a:ln>
        </p:spPr>
      </p:pic>
      <p:pic>
        <p:nvPicPr>
          <p:cNvPr id="143" name="Image" descr="Image"/>
          <p:cNvPicPr>
            <a:picLocks noChangeAspect="1"/>
          </p:cNvPicPr>
          <p:nvPr/>
        </p:nvPicPr>
        <p:blipFill>
          <a:blip r:embed="rId10" cstate="print"/>
          <a:stretch>
            <a:fillRect/>
          </a:stretch>
        </p:blipFill>
        <p:spPr>
          <a:xfrm>
            <a:off x="3262040" y="7973144"/>
            <a:ext cx="1003673" cy="720870"/>
          </a:xfrm>
          <a:prstGeom prst="rect">
            <a:avLst/>
          </a:prstGeom>
          <a:ln w="12700">
            <a:miter lim="400000"/>
          </a:ln>
        </p:spPr>
      </p:pic>
      <p:pic>
        <p:nvPicPr>
          <p:cNvPr id="144" name="Image" descr="Image"/>
          <p:cNvPicPr>
            <a:picLocks noChangeAspect="1"/>
          </p:cNvPicPr>
          <p:nvPr/>
        </p:nvPicPr>
        <p:blipFill>
          <a:blip r:embed="rId11" cstate="print"/>
          <a:stretch>
            <a:fillRect/>
          </a:stretch>
        </p:blipFill>
        <p:spPr>
          <a:xfrm>
            <a:off x="4918224" y="7973144"/>
            <a:ext cx="798915" cy="798915"/>
          </a:xfrm>
          <a:prstGeom prst="rect">
            <a:avLst/>
          </a:prstGeom>
          <a:ln w="12700">
            <a:miter lim="400000"/>
          </a:ln>
        </p:spPr>
      </p:pic>
      <p:pic>
        <p:nvPicPr>
          <p:cNvPr id="145" name="Image" descr="Image"/>
          <p:cNvPicPr>
            <a:picLocks noChangeAspect="1"/>
          </p:cNvPicPr>
          <p:nvPr/>
        </p:nvPicPr>
        <p:blipFill>
          <a:blip r:embed="rId12" cstate="print"/>
          <a:stretch>
            <a:fillRect/>
          </a:stretch>
        </p:blipFill>
        <p:spPr>
          <a:xfrm>
            <a:off x="6214368" y="8045152"/>
            <a:ext cx="1983633" cy="835440"/>
          </a:xfrm>
          <a:prstGeom prst="rect">
            <a:avLst/>
          </a:prstGeom>
          <a:ln w="12700">
            <a:miter lim="400000"/>
          </a:ln>
        </p:spPr>
      </p:pic>
      <p:pic>
        <p:nvPicPr>
          <p:cNvPr id="146" name="Image" descr="Image"/>
          <p:cNvPicPr>
            <a:picLocks noChangeAspect="1"/>
          </p:cNvPicPr>
          <p:nvPr/>
        </p:nvPicPr>
        <p:blipFill>
          <a:blip r:embed="rId13" cstate="print"/>
          <a:srcRect t="20390" b="20390"/>
          <a:stretch>
            <a:fillRect/>
          </a:stretch>
        </p:blipFill>
        <p:spPr>
          <a:xfrm>
            <a:off x="8662640" y="7973144"/>
            <a:ext cx="1463214" cy="866497"/>
          </a:xfrm>
          <a:prstGeom prst="rect">
            <a:avLst/>
          </a:prstGeom>
          <a:ln w="12700">
            <a:miter lim="400000"/>
          </a:ln>
        </p:spPr>
      </p:pic>
      <p:pic>
        <p:nvPicPr>
          <p:cNvPr id="147" name="Image" descr="Image"/>
          <p:cNvPicPr>
            <a:picLocks noChangeAspect="1"/>
          </p:cNvPicPr>
          <p:nvPr/>
        </p:nvPicPr>
        <p:blipFill>
          <a:blip r:embed="rId14" cstate="print"/>
          <a:stretch>
            <a:fillRect/>
          </a:stretch>
        </p:blipFill>
        <p:spPr>
          <a:xfrm>
            <a:off x="10534848" y="7901136"/>
            <a:ext cx="883275" cy="883275"/>
          </a:xfrm>
          <a:prstGeom prst="rect">
            <a:avLst/>
          </a:prstGeom>
          <a:ln w="12700">
            <a:miter lim="400000"/>
          </a:ln>
        </p:spPr>
      </p:pic>
      <p:sp>
        <p:nvSpPr>
          <p:cNvPr id="24" name="ZoneTexte 23"/>
          <p:cNvSpPr txBox="1"/>
          <p:nvPr/>
        </p:nvSpPr>
        <p:spPr>
          <a:xfrm>
            <a:off x="0" y="2572544"/>
            <a:ext cx="12738448" cy="5343732"/>
          </a:xfrm>
          <a:prstGeom prst="rect">
            <a:avLst/>
          </a:prstGeom>
          <a:solidFill>
            <a:schemeClr val="bg2">
              <a:lumMod val="60000"/>
              <a:lumOff val="4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r>
              <a:rPr lang="fr-FR" sz="3200" b="1" dirty="0">
                <a:solidFill>
                  <a:srgbClr val="FF0000"/>
                </a:solidFill>
                <a:effectLst>
                  <a:outerShdw blurRad="38100" dist="38100" dir="2700000" algn="tl">
                    <a:srgbClr val="000000">
                      <a:alpha val="43137"/>
                    </a:srgbClr>
                  </a:outerShdw>
                </a:effectLst>
              </a:rPr>
              <a:t>Infos comité </a:t>
            </a:r>
          </a:p>
          <a:p>
            <a:pPr algn="l"/>
            <a:r>
              <a:rPr lang="fr-FR" sz="2800" dirty="0">
                <a:solidFill>
                  <a:srgbClr val="FF0000"/>
                </a:solidFill>
                <a:latin typeface="Arial Black"/>
              </a:rPr>
              <a:t>► </a:t>
            </a:r>
            <a:r>
              <a:rPr lang="fr-FR" sz="2400" dirty="0">
                <a:solidFill>
                  <a:schemeClr val="tx1"/>
                </a:solidFill>
                <a:latin typeface="Arial" pitchFamily="34" charset="0"/>
                <a:cs typeface="Arial" pitchFamily="34" charset="0"/>
              </a:rPr>
              <a:t>Lancement de la carte passerelle : mail envoyé aux clubs par Nathalie </a:t>
            </a:r>
          </a:p>
          <a:p>
            <a:pPr algn="l"/>
            <a:r>
              <a:rPr lang="fr-FR" sz="2400" dirty="0">
                <a:latin typeface="Arial" pitchFamily="34" charset="0"/>
                <a:cs typeface="Arial" pitchFamily="34" charset="0"/>
              </a:rPr>
              <a:t>Ø  </a:t>
            </a:r>
            <a:r>
              <a:rPr lang="fr-FR" sz="2400" b="1" dirty="0">
                <a:latin typeface="Arial" pitchFamily="34" charset="0"/>
                <a:cs typeface="Arial" pitchFamily="34" charset="0"/>
              </a:rPr>
              <a:t>Qu’est-ce que dispositif de la Carte passerelle ?</a:t>
            </a:r>
            <a:endParaRPr lang="fr-FR" sz="2400" dirty="0">
              <a:latin typeface="Arial" pitchFamily="34" charset="0"/>
              <a:cs typeface="Arial" pitchFamily="34" charset="0"/>
            </a:endParaRPr>
          </a:p>
          <a:p>
            <a:pPr algn="l"/>
            <a:r>
              <a:rPr lang="fr-FR" sz="2400" b="1" dirty="0">
                <a:latin typeface="Arial" pitchFamily="34" charset="0"/>
                <a:cs typeface="Arial" pitchFamily="34" charset="0"/>
              </a:rPr>
              <a:t> </a:t>
            </a:r>
            <a:endParaRPr lang="fr-FR" sz="2400" dirty="0">
              <a:latin typeface="Arial" pitchFamily="34" charset="0"/>
              <a:cs typeface="Arial" pitchFamily="34" charset="0"/>
            </a:endParaRPr>
          </a:p>
          <a:p>
            <a:pPr algn="l"/>
            <a:r>
              <a:rPr lang="fr-FR" sz="2400" dirty="0">
                <a:latin typeface="Arial" pitchFamily="34" charset="0"/>
                <a:cs typeface="Arial" pitchFamily="34" charset="0"/>
              </a:rPr>
              <a:t>L’objectif de ce dispositif est de favoriser la découverte du sport chez les jeunes et faciliter leur adhésion en club en offrant à tous les écoliers de CM1 et CM2 licenciés USEP ou UGSEL la possibilité de tester différents sports au sein des clubs partenaires de l’opération.</a:t>
            </a:r>
          </a:p>
          <a:p>
            <a:pPr algn="l"/>
            <a:r>
              <a:rPr lang="fr-FR" sz="2400" dirty="0">
                <a:latin typeface="Arial" pitchFamily="34" charset="0"/>
                <a:cs typeface="Arial" pitchFamily="34" charset="0"/>
              </a:rPr>
              <a:t>Pendant 7 semaines, entre le 1er septembre et le 17 octobre 2020, les enfants auront la possibilité de tester différents sports et clubs, gratuitement et sans nouvelle prise de licence, à raison de trois séances par club maximum, dans le but de pouvoir choisir l’un d’entre eux pour une pratique plus assidue.</a:t>
            </a:r>
          </a:p>
          <a:p>
            <a:pPr algn="l"/>
            <a:r>
              <a:rPr lang="fr-FR" sz="2400" b="1" dirty="0">
                <a:latin typeface="Arial" pitchFamily="34" charset="0"/>
                <a:cs typeface="Arial" pitchFamily="34" charset="0"/>
              </a:rPr>
              <a:t> </a:t>
            </a:r>
            <a:endParaRPr lang="fr-FR" sz="2400" dirty="0">
              <a:latin typeface="Arial" pitchFamily="34" charset="0"/>
              <a:cs typeface="Arial" pitchFamily="34" charset="0"/>
            </a:endParaRPr>
          </a:p>
          <a:p>
            <a:pPr algn="l"/>
            <a:endParaRPr lang="fr-FR" sz="2400" dirty="0">
              <a:latin typeface="Arial" pitchFamily="34" charset="0"/>
              <a:cs typeface="Arial" pitchFamily="34" charset="0"/>
            </a:endParaRPr>
          </a:p>
          <a:p>
            <a:pPr algn="l"/>
            <a:r>
              <a:rPr lang="fr-FR" sz="2400" b="1" dirty="0">
                <a:latin typeface="Arial" pitchFamily="34" charset="0"/>
                <a:cs typeface="Arial" pitchFamily="34" charset="0"/>
              </a:rPr>
              <a:t> </a:t>
            </a:r>
            <a:endParaRPr lang="fr-FR" sz="2400" dirty="0">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endParaRPr lang="fr-FR" sz="2800" dirty="0">
              <a:solidFill>
                <a:schemeClr val="tx1"/>
              </a:solidFill>
            </a:endParaRPr>
          </a:p>
          <a:p>
            <a:pPr algn="l"/>
            <a:br>
              <a:rPr lang="fr-FR" sz="2400" b="1" dirty="0">
                <a:solidFill>
                  <a:srgbClr val="0070C0"/>
                </a:solidFill>
              </a:rPr>
            </a:br>
            <a:endParaRPr lang="fr-FR" sz="24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endParaRPr kumimoji="0" lang="fr-FR" sz="2600" i="0" u="none" strike="noStrike" cap="none" spc="0" normalizeH="0" baseline="0" dirty="0">
              <a:ln>
                <a:noFill/>
              </a:ln>
              <a:solidFill>
                <a:schemeClr val="tx1"/>
              </a:solidFill>
              <a:effectLst/>
              <a:uFillTx/>
              <a:latin typeface="Arial" pitchFamily="34" charset="0"/>
              <a:cs typeface="Arial" pitchFamily="34" charset="0"/>
              <a:sym typeface="Helvetica Neue Light"/>
            </a:endParaRPr>
          </a:p>
          <a:p>
            <a:pPr algn="l"/>
            <a:endParaRPr lang="fr-FR" sz="3000" b="1" dirty="0">
              <a:solidFill>
                <a:srgbClr val="FF0000"/>
              </a:solidFill>
              <a:latin typeface="Arial Black"/>
            </a:endParaRPr>
          </a:p>
          <a:p>
            <a:pPr algn="l"/>
            <a:endParaRPr kumimoji="0" lang="fr-FR" sz="3000" b="1" i="0" u="none" strike="noStrike" cap="none" spc="0" normalizeH="0" baseline="0" dirty="0">
              <a:ln>
                <a:noFill/>
              </a:ln>
              <a:solidFill>
                <a:srgbClr val="FF0000"/>
              </a:solidFill>
              <a:effectLst/>
              <a:uFillTx/>
              <a:latin typeface="Arial Black"/>
              <a:ea typeface="+mn-ea"/>
              <a:cs typeface="+mn-cs"/>
              <a:sym typeface="Helvetica Neue Light"/>
            </a:endParaRPr>
          </a:p>
          <a:p>
            <a:pPr algn="l"/>
            <a:endParaRPr lang="fr-FR" sz="3000" b="1" dirty="0">
              <a:solidFill>
                <a:srgbClr val="FF0000"/>
              </a:solidFill>
              <a:latin typeface="Arial Black"/>
            </a:endParaRPr>
          </a:p>
          <a:p>
            <a:pPr algn="l"/>
            <a:endParaRPr kumimoji="0" lang="fr-FR" sz="3000" b="0" i="0" u="none" strike="noStrike" cap="none" spc="0" normalizeH="0" baseline="0" dirty="0">
              <a:ln>
                <a:noFill/>
              </a:ln>
              <a:solidFill>
                <a:schemeClr val="tx1"/>
              </a:solidFill>
              <a:effectLst/>
              <a:uFillTx/>
              <a:latin typeface="+mn-lt"/>
              <a:ea typeface="+mn-ea"/>
              <a:cs typeface="+mn-cs"/>
              <a:sym typeface="Helvetica Neue Light"/>
            </a:endParaRPr>
          </a:p>
        </p:txBody>
      </p:sp>
      <p:sp>
        <p:nvSpPr>
          <p:cNvPr id="25" name="ZoneTexte 24"/>
          <p:cNvSpPr txBox="1"/>
          <p:nvPr/>
        </p:nvSpPr>
        <p:spPr>
          <a:xfrm>
            <a:off x="0" y="167050"/>
            <a:ext cx="3888432" cy="12105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b="1" dirty="0">
                <a:solidFill>
                  <a:schemeClr val="bg1"/>
                </a:solidFill>
              </a:rPr>
              <a:t>CR Visio</a:t>
            </a:r>
          </a:p>
          <a:p>
            <a:r>
              <a:rPr lang="fr-FR" b="1" dirty="0">
                <a:solidFill>
                  <a:schemeClr val="bg1"/>
                </a:solidFill>
              </a:rPr>
              <a:t> du 28 mai 2020</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88486" y="0"/>
            <a:ext cx="13093286" cy="9830104"/>
          </a:xfrm>
          <a:prstGeom prst="rect">
            <a:avLst/>
          </a:prstGeom>
          <a:solidFill>
            <a:srgbClr val="011993"/>
          </a:solidFill>
          <a:ln w="12700">
            <a:miter lim="400000"/>
          </a:ln>
        </p:spPr>
        <p:txBody>
          <a:bodyPr lIns="50800" tIns="50800" rIns="50800" bIns="50800" anchor="ctr"/>
          <a:lstStyle/>
          <a:p>
            <a:pPr>
              <a:defRPr>
                <a:solidFill>
                  <a:srgbClr val="FFFFFF"/>
                </a:solidFill>
              </a:defRPr>
            </a:pPr>
            <a:endParaRPr dirty="0"/>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2"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3"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4"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5"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6" cstate="print"/>
          <a:stretch>
            <a:fillRect/>
          </a:stretch>
        </p:blipFill>
        <p:spPr>
          <a:xfrm>
            <a:off x="10382649" y="8710531"/>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413248" y="116172"/>
            <a:ext cx="626336" cy="623747"/>
          </a:xfrm>
          <a:prstGeom prst="rect">
            <a:avLst/>
          </a:prstGeom>
          <a:ln w="12700">
            <a:miter lim="400000"/>
          </a:ln>
        </p:spPr>
      </p:pic>
      <p:grpSp>
        <p:nvGrpSpPr>
          <p:cNvPr id="2" name="Rectangle"/>
          <p:cNvGrpSpPr/>
          <p:nvPr/>
        </p:nvGrpSpPr>
        <p:grpSpPr>
          <a:xfrm rot="21360000">
            <a:off x="4316821" y="-32310"/>
            <a:ext cx="5887251" cy="1543646"/>
            <a:chOff x="0" y="-1"/>
            <a:chExt cx="9380541" cy="4853318"/>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a:p>
          </p:txBody>
        </p:sp>
        <p:pic>
          <p:nvPicPr>
            <p:cNvPr id="137" name="Rectangle" descr="Rectangle"/>
            <p:cNvPicPr>
              <a:picLocks/>
            </p:cNvPicPr>
            <p:nvPr/>
          </p:nvPicPr>
          <p:blipFill>
            <a:blip r:embed="rId8" cstate="print"/>
            <a:stretch>
              <a:fillRect/>
            </a:stretch>
          </p:blipFill>
          <p:spPr>
            <a:xfrm>
              <a:off x="0" y="-1"/>
              <a:ext cx="9380541" cy="4853318"/>
            </a:xfrm>
            <a:prstGeom prst="rect">
              <a:avLst/>
            </a:prstGeom>
            <a:effectLst/>
          </p:spPr>
        </p:pic>
      </p:grpSp>
      <p:pic>
        <p:nvPicPr>
          <p:cNvPr id="141" name="Logo CDTT72 Blanc.pdf" descr="Logo CDTT72 Blanc.pdf"/>
          <p:cNvPicPr>
            <a:picLocks noChangeAspect="1"/>
          </p:cNvPicPr>
          <p:nvPr/>
        </p:nvPicPr>
        <p:blipFill>
          <a:blip r:embed="rId6" cstate="print"/>
          <a:srcRect l="7048" t="1406"/>
          <a:stretch>
            <a:fillRect/>
          </a:stretch>
        </p:blipFill>
        <p:spPr>
          <a:xfrm rot="21360000">
            <a:off x="4453314" y="189428"/>
            <a:ext cx="5476941" cy="1313609"/>
          </a:xfrm>
          <a:prstGeom prst="rect">
            <a:avLst/>
          </a:prstGeom>
          <a:ln w="12700">
            <a:miter lim="400000"/>
          </a:ln>
        </p:spPr>
      </p:pic>
      <p:pic>
        <p:nvPicPr>
          <p:cNvPr id="142" name="Image" descr="Image"/>
          <p:cNvPicPr>
            <a:picLocks noChangeAspect="1"/>
          </p:cNvPicPr>
          <p:nvPr/>
        </p:nvPicPr>
        <p:blipFill>
          <a:blip r:embed="rId9" cstate="print"/>
          <a:stretch>
            <a:fillRect/>
          </a:stretch>
        </p:blipFill>
        <p:spPr>
          <a:xfrm>
            <a:off x="1605856" y="7973144"/>
            <a:ext cx="1114575" cy="720870"/>
          </a:xfrm>
          <a:prstGeom prst="rect">
            <a:avLst/>
          </a:prstGeom>
          <a:ln w="12700">
            <a:miter lim="400000"/>
          </a:ln>
        </p:spPr>
      </p:pic>
      <p:pic>
        <p:nvPicPr>
          <p:cNvPr id="143" name="Image" descr="Image"/>
          <p:cNvPicPr>
            <a:picLocks noChangeAspect="1"/>
          </p:cNvPicPr>
          <p:nvPr/>
        </p:nvPicPr>
        <p:blipFill>
          <a:blip r:embed="rId10" cstate="print"/>
          <a:stretch>
            <a:fillRect/>
          </a:stretch>
        </p:blipFill>
        <p:spPr>
          <a:xfrm>
            <a:off x="3262040" y="7973144"/>
            <a:ext cx="1003673" cy="720870"/>
          </a:xfrm>
          <a:prstGeom prst="rect">
            <a:avLst/>
          </a:prstGeom>
          <a:ln w="12700">
            <a:miter lim="400000"/>
          </a:ln>
        </p:spPr>
      </p:pic>
      <p:pic>
        <p:nvPicPr>
          <p:cNvPr id="144" name="Image" descr="Image"/>
          <p:cNvPicPr>
            <a:picLocks noChangeAspect="1"/>
          </p:cNvPicPr>
          <p:nvPr/>
        </p:nvPicPr>
        <p:blipFill>
          <a:blip r:embed="rId11" cstate="print"/>
          <a:stretch>
            <a:fillRect/>
          </a:stretch>
        </p:blipFill>
        <p:spPr>
          <a:xfrm>
            <a:off x="4918224" y="7973144"/>
            <a:ext cx="798915" cy="798915"/>
          </a:xfrm>
          <a:prstGeom prst="rect">
            <a:avLst/>
          </a:prstGeom>
          <a:ln w="12700">
            <a:miter lim="400000"/>
          </a:ln>
        </p:spPr>
      </p:pic>
      <p:pic>
        <p:nvPicPr>
          <p:cNvPr id="145" name="Image" descr="Image"/>
          <p:cNvPicPr>
            <a:picLocks noChangeAspect="1"/>
          </p:cNvPicPr>
          <p:nvPr/>
        </p:nvPicPr>
        <p:blipFill>
          <a:blip r:embed="rId12" cstate="print"/>
          <a:stretch>
            <a:fillRect/>
          </a:stretch>
        </p:blipFill>
        <p:spPr>
          <a:xfrm>
            <a:off x="6214368" y="8045152"/>
            <a:ext cx="1983633" cy="835440"/>
          </a:xfrm>
          <a:prstGeom prst="rect">
            <a:avLst/>
          </a:prstGeom>
          <a:ln w="12700">
            <a:miter lim="400000"/>
          </a:ln>
        </p:spPr>
      </p:pic>
      <p:pic>
        <p:nvPicPr>
          <p:cNvPr id="146" name="Image" descr="Image"/>
          <p:cNvPicPr>
            <a:picLocks noChangeAspect="1"/>
          </p:cNvPicPr>
          <p:nvPr/>
        </p:nvPicPr>
        <p:blipFill>
          <a:blip r:embed="rId13" cstate="print"/>
          <a:srcRect t="20390" b="20390"/>
          <a:stretch>
            <a:fillRect/>
          </a:stretch>
        </p:blipFill>
        <p:spPr>
          <a:xfrm>
            <a:off x="8662640" y="7973144"/>
            <a:ext cx="1463214" cy="866497"/>
          </a:xfrm>
          <a:prstGeom prst="rect">
            <a:avLst/>
          </a:prstGeom>
          <a:ln w="12700">
            <a:miter lim="400000"/>
          </a:ln>
        </p:spPr>
      </p:pic>
      <p:pic>
        <p:nvPicPr>
          <p:cNvPr id="147" name="Image" descr="Image"/>
          <p:cNvPicPr>
            <a:picLocks noChangeAspect="1"/>
          </p:cNvPicPr>
          <p:nvPr/>
        </p:nvPicPr>
        <p:blipFill>
          <a:blip r:embed="rId14" cstate="print"/>
          <a:stretch>
            <a:fillRect/>
          </a:stretch>
        </p:blipFill>
        <p:spPr>
          <a:xfrm>
            <a:off x="10534848" y="7901136"/>
            <a:ext cx="883275" cy="883275"/>
          </a:xfrm>
          <a:prstGeom prst="rect">
            <a:avLst/>
          </a:prstGeom>
          <a:ln w="12700">
            <a:miter lim="400000"/>
          </a:ln>
        </p:spPr>
      </p:pic>
      <p:sp>
        <p:nvSpPr>
          <p:cNvPr id="24" name="ZoneTexte 23"/>
          <p:cNvSpPr txBox="1"/>
          <p:nvPr/>
        </p:nvSpPr>
        <p:spPr>
          <a:xfrm>
            <a:off x="0" y="2428528"/>
            <a:ext cx="13004800" cy="5527180"/>
          </a:xfrm>
          <a:prstGeom prst="rect">
            <a:avLst/>
          </a:prstGeom>
          <a:solidFill>
            <a:schemeClr val="bg2">
              <a:lumMod val="60000"/>
              <a:lumOff val="4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r>
              <a:rPr lang="fr-FR" sz="3200" b="1" dirty="0">
                <a:solidFill>
                  <a:srgbClr val="FF0000"/>
                </a:solidFill>
                <a:effectLst>
                  <a:outerShdw blurRad="38100" dist="38100" dir="2700000" algn="tl">
                    <a:srgbClr val="000000">
                      <a:alpha val="43137"/>
                    </a:srgbClr>
                  </a:outerShdw>
                </a:effectLst>
              </a:rPr>
              <a:t>Infos comité </a:t>
            </a:r>
          </a:p>
          <a:p>
            <a:pPr algn="l"/>
            <a:r>
              <a:rPr lang="fr-FR" sz="2400" b="1" dirty="0">
                <a:latin typeface="Arial" pitchFamily="34" charset="0"/>
                <a:cs typeface="Arial" pitchFamily="34" charset="0"/>
              </a:rPr>
              <a:t> </a:t>
            </a:r>
            <a:endParaRPr lang="fr-FR" sz="2400" dirty="0">
              <a:latin typeface="Arial" pitchFamily="34" charset="0"/>
              <a:cs typeface="Arial" pitchFamily="34" charset="0"/>
            </a:endParaRPr>
          </a:p>
          <a:p>
            <a:pPr algn="l"/>
            <a:r>
              <a:rPr lang="fr-FR" sz="2400" dirty="0">
                <a:latin typeface="Arial" pitchFamily="34" charset="0"/>
                <a:cs typeface="Arial" pitchFamily="34" charset="0"/>
              </a:rPr>
              <a:t>Ø </a:t>
            </a:r>
            <a:r>
              <a:rPr lang="fr-FR" sz="2400" b="1" dirty="0">
                <a:latin typeface="Arial" pitchFamily="34" charset="0"/>
                <a:cs typeface="Arial" pitchFamily="34" charset="0"/>
              </a:rPr>
              <a:t>Quels intérêts pour un club d’adhérer au dispositif ?</a:t>
            </a:r>
            <a:endParaRPr lang="fr-FR" sz="2400" dirty="0">
              <a:latin typeface="Arial" pitchFamily="34" charset="0"/>
              <a:cs typeface="Arial" pitchFamily="34" charset="0"/>
            </a:endParaRPr>
          </a:p>
          <a:p>
            <a:pPr algn="l"/>
            <a:r>
              <a:rPr lang="fr-FR" sz="2400" b="1" dirty="0">
                <a:latin typeface="Arial" pitchFamily="34" charset="0"/>
                <a:cs typeface="Arial" pitchFamily="34" charset="0"/>
              </a:rPr>
              <a:t> </a:t>
            </a:r>
            <a:endParaRPr lang="fr-FR" sz="2400" dirty="0">
              <a:latin typeface="Arial" pitchFamily="34" charset="0"/>
              <a:cs typeface="Arial" pitchFamily="34" charset="0"/>
            </a:endParaRPr>
          </a:p>
          <a:p>
            <a:pPr algn="l"/>
            <a:r>
              <a:rPr lang="fr-FR" sz="2400" dirty="0">
                <a:latin typeface="Arial" pitchFamily="34" charset="0"/>
                <a:cs typeface="Arial" pitchFamily="34" charset="0"/>
              </a:rPr>
              <a:t>À travers ce dispositif, les clubs pourront bénéficier d’une communication renforcée en direction de la jeunesse, mais également de leur famille ainsi que du corps enseignant sur leur offre sportive.</a:t>
            </a:r>
          </a:p>
          <a:p>
            <a:pPr algn="l"/>
            <a:r>
              <a:rPr lang="fr-FR" sz="2400" dirty="0">
                <a:latin typeface="Arial" pitchFamily="34" charset="0"/>
                <a:cs typeface="Arial" pitchFamily="34" charset="0"/>
              </a:rPr>
              <a:t>Participer à cette opération, c’est permettre au club d’accueillir de nouveaux licenciés dans un cadre réglementé et favorisant l’apprentissage d’un sport et des valeurs qu’il transmet.</a:t>
            </a:r>
          </a:p>
          <a:p>
            <a:pPr algn="l"/>
            <a:r>
              <a:rPr lang="fr-FR" sz="2400" b="1" dirty="0">
                <a:latin typeface="Arial" pitchFamily="34" charset="0"/>
                <a:cs typeface="Arial" pitchFamily="34" charset="0"/>
              </a:rPr>
              <a:t> </a:t>
            </a:r>
            <a:endParaRPr lang="fr-FR" sz="2400" dirty="0">
              <a:latin typeface="Arial" pitchFamily="34" charset="0"/>
              <a:cs typeface="Arial" pitchFamily="34" charset="0"/>
            </a:endParaRPr>
          </a:p>
          <a:p>
            <a:pPr algn="l"/>
            <a:r>
              <a:rPr lang="fr-FR" sz="2400" dirty="0">
                <a:latin typeface="Arial" pitchFamily="34" charset="0"/>
                <a:cs typeface="Arial" pitchFamily="34" charset="0"/>
              </a:rPr>
              <a:t>Ø </a:t>
            </a:r>
            <a:r>
              <a:rPr lang="fr-FR" sz="2400" b="1" dirty="0">
                <a:latin typeface="Arial" pitchFamily="34" charset="0"/>
                <a:cs typeface="Arial" pitchFamily="34" charset="0"/>
              </a:rPr>
              <a:t>Une couverture d’assurance prise en charge par le CNOSF</a:t>
            </a:r>
            <a:endParaRPr lang="fr-FR" sz="2400" dirty="0">
              <a:latin typeface="Arial" pitchFamily="34" charset="0"/>
              <a:cs typeface="Arial" pitchFamily="34" charset="0"/>
            </a:endParaRPr>
          </a:p>
          <a:p>
            <a:pPr algn="l"/>
            <a:r>
              <a:rPr lang="fr-FR" sz="2400" dirty="0">
                <a:latin typeface="Arial" pitchFamily="34" charset="0"/>
                <a:cs typeface="Arial" pitchFamily="34" charset="0"/>
              </a:rPr>
              <a:t>Prise en charge par le CNOSF du volet assurantiel du dispositif par la souscription d’un contrat d’assurances groupe individuelle accident pour tous les enfants de CM1 et CM2 licenciés à l’UGSEL ou l’USEP.</a:t>
            </a:r>
          </a:p>
          <a:p>
            <a:pPr algn="l"/>
            <a:r>
              <a:rPr lang="fr-FR" sz="2400" b="1" dirty="0">
                <a:latin typeface="Arial" pitchFamily="34" charset="0"/>
                <a:cs typeface="Arial" pitchFamily="34" charset="0"/>
              </a:rPr>
              <a:t> </a:t>
            </a:r>
            <a:endParaRPr lang="fr-FR" sz="2400" dirty="0">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endParaRPr lang="fr-FR" sz="2800" dirty="0">
              <a:solidFill>
                <a:schemeClr val="tx1"/>
              </a:solidFill>
            </a:endParaRPr>
          </a:p>
          <a:p>
            <a:pPr algn="l"/>
            <a:br>
              <a:rPr lang="fr-FR" sz="2400" b="1" dirty="0">
                <a:solidFill>
                  <a:srgbClr val="0070C0"/>
                </a:solidFill>
              </a:rPr>
            </a:br>
            <a:endParaRPr lang="fr-FR" sz="24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endParaRPr kumimoji="0" lang="fr-FR" sz="2600" i="0" u="none" strike="noStrike" cap="none" spc="0" normalizeH="0" baseline="0" dirty="0">
              <a:ln>
                <a:noFill/>
              </a:ln>
              <a:solidFill>
                <a:schemeClr val="tx1"/>
              </a:solidFill>
              <a:effectLst/>
              <a:uFillTx/>
              <a:latin typeface="Arial" pitchFamily="34" charset="0"/>
              <a:cs typeface="Arial" pitchFamily="34" charset="0"/>
              <a:sym typeface="Helvetica Neue Light"/>
            </a:endParaRPr>
          </a:p>
          <a:p>
            <a:pPr algn="l"/>
            <a:endParaRPr lang="fr-FR" sz="3000" b="1" dirty="0">
              <a:solidFill>
                <a:srgbClr val="FF0000"/>
              </a:solidFill>
              <a:latin typeface="Arial Black"/>
            </a:endParaRPr>
          </a:p>
          <a:p>
            <a:pPr algn="l"/>
            <a:endParaRPr kumimoji="0" lang="fr-FR" sz="3000" b="1" i="0" u="none" strike="noStrike" cap="none" spc="0" normalizeH="0" baseline="0" dirty="0">
              <a:ln>
                <a:noFill/>
              </a:ln>
              <a:solidFill>
                <a:srgbClr val="FF0000"/>
              </a:solidFill>
              <a:effectLst/>
              <a:uFillTx/>
              <a:latin typeface="Arial Black"/>
              <a:ea typeface="+mn-ea"/>
              <a:cs typeface="+mn-cs"/>
              <a:sym typeface="Helvetica Neue Light"/>
            </a:endParaRPr>
          </a:p>
          <a:p>
            <a:pPr algn="l"/>
            <a:endParaRPr lang="fr-FR" sz="3000" b="1" dirty="0">
              <a:solidFill>
                <a:srgbClr val="FF0000"/>
              </a:solidFill>
              <a:latin typeface="Arial Black"/>
            </a:endParaRPr>
          </a:p>
          <a:p>
            <a:pPr algn="l"/>
            <a:endParaRPr kumimoji="0" lang="fr-FR" sz="3000" b="0" i="0" u="none" strike="noStrike" cap="none" spc="0" normalizeH="0" baseline="0" dirty="0">
              <a:ln>
                <a:noFill/>
              </a:ln>
              <a:solidFill>
                <a:schemeClr val="tx1"/>
              </a:solidFill>
              <a:effectLst/>
              <a:uFillTx/>
              <a:latin typeface="+mn-lt"/>
              <a:ea typeface="+mn-ea"/>
              <a:cs typeface="+mn-cs"/>
              <a:sym typeface="Helvetica Neue Light"/>
            </a:endParaRPr>
          </a:p>
        </p:txBody>
      </p:sp>
      <p:sp>
        <p:nvSpPr>
          <p:cNvPr id="25" name="ZoneTexte 24"/>
          <p:cNvSpPr txBox="1"/>
          <p:nvPr/>
        </p:nvSpPr>
        <p:spPr>
          <a:xfrm>
            <a:off x="0" y="167050"/>
            <a:ext cx="3888432" cy="12105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b="1" dirty="0">
                <a:solidFill>
                  <a:schemeClr val="bg1"/>
                </a:solidFill>
              </a:rPr>
              <a:t>CR Visio</a:t>
            </a:r>
          </a:p>
          <a:p>
            <a:r>
              <a:rPr lang="fr-FR" b="1" dirty="0">
                <a:solidFill>
                  <a:schemeClr val="bg1"/>
                </a:solidFill>
              </a:rPr>
              <a:t> du 28 mai 2020</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88486" y="0"/>
            <a:ext cx="13093286" cy="9830104"/>
          </a:xfrm>
          <a:prstGeom prst="rect">
            <a:avLst/>
          </a:prstGeom>
          <a:solidFill>
            <a:srgbClr val="011993"/>
          </a:solidFill>
          <a:ln w="12700">
            <a:miter lim="400000"/>
          </a:ln>
        </p:spPr>
        <p:txBody>
          <a:bodyPr lIns="50800" tIns="50800" rIns="50800" bIns="50800" anchor="ctr"/>
          <a:lstStyle/>
          <a:p>
            <a:pPr>
              <a:defRPr>
                <a:solidFill>
                  <a:srgbClr val="FFFFFF"/>
                </a:solidFill>
              </a:defRPr>
            </a:pPr>
            <a:endParaRPr dirty="0"/>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2"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3"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4"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5"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6" cstate="print"/>
          <a:stretch>
            <a:fillRect/>
          </a:stretch>
        </p:blipFill>
        <p:spPr>
          <a:xfrm>
            <a:off x="10382649" y="8710531"/>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413248" y="116172"/>
            <a:ext cx="626336" cy="623747"/>
          </a:xfrm>
          <a:prstGeom prst="rect">
            <a:avLst/>
          </a:prstGeom>
          <a:ln w="12700">
            <a:miter lim="400000"/>
          </a:ln>
        </p:spPr>
      </p:pic>
      <p:grpSp>
        <p:nvGrpSpPr>
          <p:cNvPr id="2" name="Rectangle"/>
          <p:cNvGrpSpPr/>
          <p:nvPr/>
        </p:nvGrpSpPr>
        <p:grpSpPr>
          <a:xfrm rot="21360000">
            <a:off x="4316821" y="-32310"/>
            <a:ext cx="5887251" cy="1543646"/>
            <a:chOff x="0" y="-1"/>
            <a:chExt cx="9380541" cy="4853318"/>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a:p>
          </p:txBody>
        </p:sp>
        <p:pic>
          <p:nvPicPr>
            <p:cNvPr id="137" name="Rectangle" descr="Rectangle"/>
            <p:cNvPicPr>
              <a:picLocks/>
            </p:cNvPicPr>
            <p:nvPr/>
          </p:nvPicPr>
          <p:blipFill>
            <a:blip r:embed="rId8" cstate="print"/>
            <a:stretch>
              <a:fillRect/>
            </a:stretch>
          </p:blipFill>
          <p:spPr>
            <a:xfrm>
              <a:off x="0" y="-1"/>
              <a:ext cx="9380541" cy="4853318"/>
            </a:xfrm>
            <a:prstGeom prst="rect">
              <a:avLst/>
            </a:prstGeom>
            <a:effectLst/>
          </p:spPr>
        </p:pic>
      </p:grpSp>
      <p:pic>
        <p:nvPicPr>
          <p:cNvPr id="141" name="Logo CDTT72 Blanc.pdf" descr="Logo CDTT72 Blanc.pdf"/>
          <p:cNvPicPr>
            <a:picLocks noChangeAspect="1"/>
          </p:cNvPicPr>
          <p:nvPr/>
        </p:nvPicPr>
        <p:blipFill>
          <a:blip r:embed="rId6" cstate="print"/>
          <a:srcRect l="7048" t="1406"/>
          <a:stretch>
            <a:fillRect/>
          </a:stretch>
        </p:blipFill>
        <p:spPr>
          <a:xfrm rot="21360000">
            <a:off x="4453314" y="189428"/>
            <a:ext cx="5476941" cy="1313609"/>
          </a:xfrm>
          <a:prstGeom prst="rect">
            <a:avLst/>
          </a:prstGeom>
          <a:ln w="12700">
            <a:miter lim="400000"/>
          </a:ln>
        </p:spPr>
      </p:pic>
      <p:pic>
        <p:nvPicPr>
          <p:cNvPr id="142" name="Image" descr="Image"/>
          <p:cNvPicPr>
            <a:picLocks noChangeAspect="1"/>
          </p:cNvPicPr>
          <p:nvPr/>
        </p:nvPicPr>
        <p:blipFill>
          <a:blip r:embed="rId9" cstate="print"/>
          <a:stretch>
            <a:fillRect/>
          </a:stretch>
        </p:blipFill>
        <p:spPr>
          <a:xfrm>
            <a:off x="1605856" y="7973144"/>
            <a:ext cx="1114575" cy="720870"/>
          </a:xfrm>
          <a:prstGeom prst="rect">
            <a:avLst/>
          </a:prstGeom>
          <a:ln w="12700">
            <a:miter lim="400000"/>
          </a:ln>
        </p:spPr>
      </p:pic>
      <p:pic>
        <p:nvPicPr>
          <p:cNvPr id="143" name="Image" descr="Image"/>
          <p:cNvPicPr>
            <a:picLocks noChangeAspect="1"/>
          </p:cNvPicPr>
          <p:nvPr/>
        </p:nvPicPr>
        <p:blipFill>
          <a:blip r:embed="rId10" cstate="print"/>
          <a:stretch>
            <a:fillRect/>
          </a:stretch>
        </p:blipFill>
        <p:spPr>
          <a:xfrm>
            <a:off x="3262040" y="7973144"/>
            <a:ext cx="1003673" cy="720870"/>
          </a:xfrm>
          <a:prstGeom prst="rect">
            <a:avLst/>
          </a:prstGeom>
          <a:ln w="12700">
            <a:miter lim="400000"/>
          </a:ln>
        </p:spPr>
      </p:pic>
      <p:pic>
        <p:nvPicPr>
          <p:cNvPr id="144" name="Image" descr="Image"/>
          <p:cNvPicPr>
            <a:picLocks noChangeAspect="1"/>
          </p:cNvPicPr>
          <p:nvPr/>
        </p:nvPicPr>
        <p:blipFill>
          <a:blip r:embed="rId11" cstate="print"/>
          <a:stretch>
            <a:fillRect/>
          </a:stretch>
        </p:blipFill>
        <p:spPr>
          <a:xfrm>
            <a:off x="4918224" y="7973144"/>
            <a:ext cx="798915" cy="798915"/>
          </a:xfrm>
          <a:prstGeom prst="rect">
            <a:avLst/>
          </a:prstGeom>
          <a:ln w="12700">
            <a:miter lim="400000"/>
          </a:ln>
        </p:spPr>
      </p:pic>
      <p:pic>
        <p:nvPicPr>
          <p:cNvPr id="145" name="Image" descr="Image"/>
          <p:cNvPicPr>
            <a:picLocks noChangeAspect="1"/>
          </p:cNvPicPr>
          <p:nvPr/>
        </p:nvPicPr>
        <p:blipFill>
          <a:blip r:embed="rId12" cstate="print"/>
          <a:stretch>
            <a:fillRect/>
          </a:stretch>
        </p:blipFill>
        <p:spPr>
          <a:xfrm>
            <a:off x="6214368" y="8045152"/>
            <a:ext cx="1983633" cy="835440"/>
          </a:xfrm>
          <a:prstGeom prst="rect">
            <a:avLst/>
          </a:prstGeom>
          <a:ln w="12700">
            <a:miter lim="400000"/>
          </a:ln>
        </p:spPr>
      </p:pic>
      <p:pic>
        <p:nvPicPr>
          <p:cNvPr id="146" name="Image" descr="Image"/>
          <p:cNvPicPr>
            <a:picLocks noChangeAspect="1"/>
          </p:cNvPicPr>
          <p:nvPr/>
        </p:nvPicPr>
        <p:blipFill>
          <a:blip r:embed="rId13" cstate="print"/>
          <a:srcRect t="20390" b="20390"/>
          <a:stretch>
            <a:fillRect/>
          </a:stretch>
        </p:blipFill>
        <p:spPr>
          <a:xfrm>
            <a:off x="8662640" y="7973144"/>
            <a:ext cx="1463214" cy="866497"/>
          </a:xfrm>
          <a:prstGeom prst="rect">
            <a:avLst/>
          </a:prstGeom>
          <a:ln w="12700">
            <a:miter lim="400000"/>
          </a:ln>
        </p:spPr>
      </p:pic>
      <p:pic>
        <p:nvPicPr>
          <p:cNvPr id="147" name="Image" descr="Image"/>
          <p:cNvPicPr>
            <a:picLocks noChangeAspect="1"/>
          </p:cNvPicPr>
          <p:nvPr/>
        </p:nvPicPr>
        <p:blipFill>
          <a:blip r:embed="rId14" cstate="print"/>
          <a:stretch>
            <a:fillRect/>
          </a:stretch>
        </p:blipFill>
        <p:spPr>
          <a:xfrm>
            <a:off x="10534848" y="7901136"/>
            <a:ext cx="883275" cy="883275"/>
          </a:xfrm>
          <a:prstGeom prst="rect">
            <a:avLst/>
          </a:prstGeom>
          <a:ln w="12700">
            <a:miter lim="400000"/>
          </a:ln>
        </p:spPr>
      </p:pic>
      <p:sp>
        <p:nvSpPr>
          <p:cNvPr id="24" name="ZoneTexte 23"/>
          <p:cNvSpPr txBox="1"/>
          <p:nvPr/>
        </p:nvSpPr>
        <p:spPr>
          <a:xfrm>
            <a:off x="0" y="1492424"/>
            <a:ext cx="13004800" cy="6472959"/>
          </a:xfrm>
          <a:prstGeom prst="rect">
            <a:avLst/>
          </a:prstGeom>
          <a:solidFill>
            <a:schemeClr val="bg2">
              <a:lumMod val="60000"/>
              <a:lumOff val="4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endParaRPr lang="fr-FR" sz="3200" b="1" dirty="0">
              <a:solidFill>
                <a:srgbClr val="FF0000"/>
              </a:solidFill>
              <a:effectLst>
                <a:outerShdw blurRad="38100" dist="38100" dir="2700000" algn="tl">
                  <a:srgbClr val="000000">
                    <a:alpha val="43137"/>
                  </a:srgbClr>
                </a:outerShdw>
              </a:effectLst>
            </a:endParaRPr>
          </a:p>
          <a:p>
            <a:pPr lvl="1"/>
            <a:r>
              <a:rPr lang="fr-FR" sz="3200" b="1" dirty="0">
                <a:solidFill>
                  <a:srgbClr val="FF0000"/>
                </a:solidFill>
                <a:effectLst>
                  <a:outerShdw blurRad="38100" dist="38100" dir="2700000" algn="tl">
                    <a:srgbClr val="000000">
                      <a:alpha val="43137"/>
                    </a:srgbClr>
                  </a:outerShdw>
                </a:effectLst>
              </a:rPr>
              <a:t>Infos comité </a:t>
            </a:r>
          </a:p>
          <a:p>
            <a:pPr algn="l"/>
            <a:r>
              <a:rPr lang="fr-FR" sz="2400" b="1" dirty="0">
                <a:latin typeface="Arial" pitchFamily="34" charset="0"/>
                <a:cs typeface="Arial" pitchFamily="34" charset="0"/>
              </a:rPr>
              <a:t> </a:t>
            </a:r>
            <a:endParaRPr lang="fr-FR" sz="2400" dirty="0">
              <a:latin typeface="Arial" pitchFamily="34" charset="0"/>
              <a:cs typeface="Arial" pitchFamily="34" charset="0"/>
            </a:endParaRPr>
          </a:p>
          <a:p>
            <a:pPr algn="l"/>
            <a:r>
              <a:rPr lang="fr-FR" sz="2400" b="1" dirty="0">
                <a:latin typeface="Arial" pitchFamily="34" charset="0"/>
                <a:cs typeface="Arial" pitchFamily="34" charset="0"/>
              </a:rPr>
              <a:t> </a:t>
            </a:r>
            <a:r>
              <a:rPr lang="fr-FR" sz="2400" dirty="0"/>
              <a:t> </a:t>
            </a:r>
            <a:r>
              <a:rPr lang="fr-FR" sz="2400" dirty="0">
                <a:latin typeface="Arial" pitchFamily="34" charset="0"/>
                <a:cs typeface="Arial" pitchFamily="34" charset="0"/>
              </a:rPr>
              <a:t>Ø </a:t>
            </a:r>
            <a:r>
              <a:rPr lang="fr-FR" sz="2400" b="1" dirty="0">
                <a:latin typeface="Arial" pitchFamily="34" charset="0"/>
                <a:cs typeface="Arial" pitchFamily="34" charset="0"/>
              </a:rPr>
              <a:t>Je suis un club volontaire, comment participer à l’opération ?</a:t>
            </a:r>
            <a:endParaRPr lang="fr-FR" sz="2400" dirty="0">
              <a:latin typeface="Arial" pitchFamily="34" charset="0"/>
              <a:cs typeface="Arial" pitchFamily="34" charset="0"/>
            </a:endParaRPr>
          </a:p>
          <a:p>
            <a:pPr algn="l"/>
            <a:r>
              <a:rPr lang="fr-FR" sz="2400" dirty="0">
                <a:latin typeface="Arial" pitchFamily="34" charset="0"/>
                <a:cs typeface="Arial" pitchFamily="34" charset="0"/>
              </a:rPr>
              <a:t>Les clubs qui souhaitent participer au dispositif de la Carte passerelle peuvent le faire en s’inscrivant via le lien suivant :</a:t>
            </a:r>
          </a:p>
          <a:p>
            <a:pPr algn="l"/>
            <a:r>
              <a:rPr lang="fr-FR" sz="2400" b="1" dirty="0">
                <a:latin typeface="Arial" pitchFamily="34" charset="0"/>
                <a:cs typeface="Arial" pitchFamily="34" charset="0"/>
                <a:hlinkClick r:id="rId15"/>
              </a:rPr>
              <a:t>Participer à l'opération</a:t>
            </a:r>
            <a:endParaRPr lang="fr-FR" sz="2400" dirty="0">
              <a:latin typeface="Arial" pitchFamily="34" charset="0"/>
              <a:cs typeface="Arial" pitchFamily="34" charset="0"/>
            </a:endParaRPr>
          </a:p>
          <a:p>
            <a:pPr algn="l"/>
            <a:r>
              <a:rPr lang="fr-FR" sz="2400" dirty="0">
                <a:latin typeface="Arial" pitchFamily="34" charset="0"/>
                <a:cs typeface="Arial" pitchFamily="34" charset="0"/>
              </a:rPr>
              <a:t> </a:t>
            </a:r>
          </a:p>
          <a:p>
            <a:pPr algn="l"/>
            <a:r>
              <a:rPr lang="fr-FR" sz="2400" dirty="0">
                <a:latin typeface="Arial" pitchFamily="34" charset="0"/>
                <a:cs typeface="Arial" pitchFamily="34" charset="0"/>
              </a:rPr>
              <a:t>L’ensemble des clubs inscrits dans le dispositif seront référencés sur la plateforme en ligne « Mon club près de chez moi » qui sera en ligne à l’été 2020 et pourront gérer leurs pages afin de faire apparaître leurs informations logistiques : contacts, horaires des entraînements, lieux de pratique…</a:t>
            </a:r>
          </a:p>
          <a:p>
            <a:pPr algn="l"/>
            <a:r>
              <a:rPr lang="fr-FR" sz="2400" dirty="0">
                <a:latin typeface="Arial" pitchFamily="34" charset="0"/>
                <a:cs typeface="Arial" pitchFamily="34" charset="0"/>
              </a:rPr>
              <a:t> </a:t>
            </a:r>
          </a:p>
          <a:p>
            <a:pPr algn="l"/>
            <a:r>
              <a:rPr lang="fr-FR" sz="2400" dirty="0">
                <a:latin typeface="Arial" pitchFamily="34" charset="0"/>
                <a:cs typeface="Arial" pitchFamily="34" charset="0"/>
              </a:rPr>
              <a:t>Afin de faire de cette expérimentation une réussite au bénéfice du développement de la pratique du sport en club, nous avons besoin de votre mobilisation.</a:t>
            </a:r>
          </a:p>
          <a:p>
            <a:pPr algn="l"/>
            <a:r>
              <a:rPr lang="fr-FR" sz="2400" dirty="0">
                <a:latin typeface="Arial" pitchFamily="34" charset="0"/>
                <a:cs typeface="Arial" pitchFamily="34" charset="0"/>
              </a:rPr>
              <a:t> </a:t>
            </a:r>
          </a:p>
          <a:p>
            <a:pPr algn="l"/>
            <a:r>
              <a:rPr lang="fr-FR" sz="2400" dirty="0">
                <a:latin typeface="Arial" pitchFamily="34" charset="0"/>
                <a:cs typeface="Arial" pitchFamily="34" charset="0"/>
              </a:rPr>
              <a:t>Pour en savoir plus : </a:t>
            </a:r>
            <a:r>
              <a:rPr lang="fr-FR" sz="2400" dirty="0">
                <a:latin typeface="Arial" pitchFamily="34" charset="0"/>
                <a:cs typeface="Arial" pitchFamily="34" charset="0"/>
                <a:hlinkClick r:id="rId16"/>
              </a:rPr>
              <a:t>https://cnosf.franceolympique.com/cnosf/actus/8215-a-la-dcouverte-du-sport-avec-la-carte-passerelle-.html</a:t>
            </a:r>
            <a:endParaRPr lang="fr-FR" sz="2400" dirty="0">
              <a:latin typeface="Arial" pitchFamily="34" charset="0"/>
              <a:cs typeface="Arial" pitchFamily="34" charset="0"/>
            </a:endParaRPr>
          </a:p>
          <a:p>
            <a:pPr algn="l"/>
            <a:endParaRPr lang="fr-FR" sz="2400" dirty="0">
              <a:latin typeface="Arial" pitchFamily="34" charset="0"/>
              <a:cs typeface="Arial" pitchFamily="34" charset="0"/>
            </a:endParaRPr>
          </a:p>
          <a:p>
            <a:pPr algn="l"/>
            <a:endParaRPr lang="fr-FR" sz="2400" dirty="0">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endParaRPr lang="fr-FR" sz="2800" dirty="0">
              <a:solidFill>
                <a:schemeClr val="tx1"/>
              </a:solidFill>
            </a:endParaRPr>
          </a:p>
          <a:p>
            <a:pPr algn="l"/>
            <a:br>
              <a:rPr lang="fr-FR" sz="2400" b="1" dirty="0">
                <a:solidFill>
                  <a:srgbClr val="0070C0"/>
                </a:solidFill>
              </a:rPr>
            </a:br>
            <a:endParaRPr lang="fr-FR" sz="24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endParaRPr kumimoji="0" lang="fr-FR" sz="2600" i="0" u="none" strike="noStrike" cap="none" spc="0" normalizeH="0" baseline="0" dirty="0">
              <a:ln>
                <a:noFill/>
              </a:ln>
              <a:solidFill>
                <a:schemeClr val="tx1"/>
              </a:solidFill>
              <a:effectLst/>
              <a:uFillTx/>
              <a:latin typeface="Arial" pitchFamily="34" charset="0"/>
              <a:cs typeface="Arial" pitchFamily="34" charset="0"/>
              <a:sym typeface="Helvetica Neue Light"/>
            </a:endParaRPr>
          </a:p>
          <a:p>
            <a:pPr algn="l"/>
            <a:endParaRPr lang="fr-FR" sz="3000" b="1" dirty="0">
              <a:solidFill>
                <a:srgbClr val="FF0000"/>
              </a:solidFill>
              <a:latin typeface="Arial Black"/>
            </a:endParaRPr>
          </a:p>
          <a:p>
            <a:pPr algn="l"/>
            <a:endParaRPr kumimoji="0" lang="fr-FR" sz="3000" b="1" i="0" u="none" strike="noStrike" cap="none" spc="0" normalizeH="0" baseline="0" dirty="0">
              <a:ln>
                <a:noFill/>
              </a:ln>
              <a:solidFill>
                <a:srgbClr val="FF0000"/>
              </a:solidFill>
              <a:effectLst/>
              <a:uFillTx/>
              <a:latin typeface="Arial Black"/>
              <a:ea typeface="+mn-ea"/>
              <a:cs typeface="+mn-cs"/>
              <a:sym typeface="Helvetica Neue Light"/>
            </a:endParaRPr>
          </a:p>
          <a:p>
            <a:pPr algn="l"/>
            <a:endParaRPr lang="fr-FR" sz="3000" b="1" dirty="0">
              <a:solidFill>
                <a:srgbClr val="FF0000"/>
              </a:solidFill>
              <a:latin typeface="Arial Black"/>
            </a:endParaRPr>
          </a:p>
          <a:p>
            <a:pPr algn="l"/>
            <a:endParaRPr kumimoji="0" lang="fr-FR" sz="3000" b="0" i="0" u="none" strike="noStrike" cap="none" spc="0" normalizeH="0" baseline="0" dirty="0">
              <a:ln>
                <a:noFill/>
              </a:ln>
              <a:solidFill>
                <a:schemeClr val="tx1"/>
              </a:solidFill>
              <a:effectLst/>
              <a:uFillTx/>
              <a:latin typeface="+mn-lt"/>
              <a:ea typeface="+mn-ea"/>
              <a:cs typeface="+mn-cs"/>
              <a:sym typeface="Helvetica Neue Light"/>
            </a:endParaRPr>
          </a:p>
        </p:txBody>
      </p:sp>
      <p:sp>
        <p:nvSpPr>
          <p:cNvPr id="25" name="ZoneTexte 24"/>
          <p:cNvSpPr txBox="1"/>
          <p:nvPr/>
        </p:nvSpPr>
        <p:spPr>
          <a:xfrm>
            <a:off x="0" y="167050"/>
            <a:ext cx="3888432" cy="121058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b="1" dirty="0">
                <a:solidFill>
                  <a:schemeClr val="bg1"/>
                </a:solidFill>
              </a:rPr>
              <a:t>CR Visio</a:t>
            </a:r>
          </a:p>
          <a:p>
            <a:r>
              <a:rPr lang="fr-FR" b="1" dirty="0">
                <a:solidFill>
                  <a:schemeClr val="bg1"/>
                </a:solidFill>
              </a:rPr>
              <a:t> du 28 mai 2020</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Rectangle"/>
          <p:cNvSpPr/>
          <p:nvPr/>
        </p:nvSpPr>
        <p:spPr>
          <a:xfrm>
            <a:off x="-88486" y="0"/>
            <a:ext cx="13093286" cy="9830104"/>
          </a:xfrm>
          <a:prstGeom prst="rect">
            <a:avLst/>
          </a:prstGeom>
          <a:solidFill>
            <a:srgbClr val="011993"/>
          </a:solidFill>
          <a:ln w="12700">
            <a:miter lim="400000"/>
          </a:ln>
        </p:spPr>
        <p:txBody>
          <a:bodyPr lIns="50800" tIns="50800" rIns="50800" bIns="50800" anchor="ctr"/>
          <a:lstStyle/>
          <a:p>
            <a:pPr>
              <a:defRPr>
                <a:solidFill>
                  <a:srgbClr val="FFFFFF"/>
                </a:solidFill>
              </a:defRPr>
            </a:pPr>
            <a:endParaRPr dirty="0"/>
          </a:p>
        </p:txBody>
      </p:sp>
      <p:pic>
        <p:nvPicPr>
          <p:cNvPr id="128" name="http---g02.s.alicdn.com-kf-HTB1yzhhGXXXXXb8aXXXq6xXFXXXz-50-Pieces-A-Bag-Table-Tennis-Balls.png" descr="http---g02.s.alicdn.com-kf-HTB1yzhhGXXXXXb8aXXXq6xXFXXXz-50-Pieces-A-Bag-Table-Tennis-Balls.png"/>
          <p:cNvPicPr>
            <a:picLocks noChangeAspect="1"/>
          </p:cNvPicPr>
          <p:nvPr/>
        </p:nvPicPr>
        <p:blipFill>
          <a:blip r:embed="rId2" cstate="print"/>
          <a:stretch>
            <a:fillRect/>
          </a:stretch>
        </p:blipFill>
        <p:spPr>
          <a:xfrm>
            <a:off x="903963" y="9006730"/>
            <a:ext cx="437220" cy="435414"/>
          </a:xfrm>
          <a:prstGeom prst="rect">
            <a:avLst/>
          </a:prstGeom>
          <a:ln w="12700">
            <a:miter lim="400000"/>
          </a:ln>
          <a:effectLst>
            <a:outerShdw blurRad="127000" dist="50800" rotWithShape="0">
              <a:srgbClr val="FFFFFF"/>
            </a:outerShdw>
          </a:effectLst>
        </p:spPr>
      </p:pic>
      <p:pic>
        <p:nvPicPr>
          <p:cNvPr id="148" name="Ligne de connexion" descr="Ligne de connexion"/>
          <p:cNvPicPr>
            <a:picLocks/>
          </p:cNvPicPr>
          <p:nvPr/>
        </p:nvPicPr>
        <p:blipFill>
          <a:blip r:embed="rId3" cstate="print"/>
          <a:stretch>
            <a:fillRect/>
          </a:stretch>
        </p:blipFill>
        <p:spPr>
          <a:xfrm>
            <a:off x="1349820" y="8645457"/>
            <a:ext cx="1230028" cy="349992"/>
          </a:xfrm>
          <a:prstGeom prst="rect">
            <a:avLst/>
          </a:prstGeom>
        </p:spPr>
      </p:pic>
      <p:pic>
        <p:nvPicPr>
          <p:cNvPr id="150" name="Ligne de connexion" descr="Ligne de connexion"/>
          <p:cNvPicPr>
            <a:picLocks/>
          </p:cNvPicPr>
          <p:nvPr/>
        </p:nvPicPr>
        <p:blipFill>
          <a:blip r:embed="rId4" cstate="print"/>
          <a:stretch>
            <a:fillRect/>
          </a:stretch>
        </p:blipFill>
        <p:spPr>
          <a:xfrm>
            <a:off x="151323" y="8699895"/>
            <a:ext cx="798919" cy="241110"/>
          </a:xfrm>
          <a:prstGeom prst="rect">
            <a:avLst/>
          </a:prstGeom>
        </p:spPr>
      </p:pic>
      <p:pic>
        <p:nvPicPr>
          <p:cNvPr id="152" name="Ligne de connexion" descr="Ligne de connexion"/>
          <p:cNvPicPr>
            <a:picLocks/>
          </p:cNvPicPr>
          <p:nvPr/>
        </p:nvPicPr>
        <p:blipFill>
          <a:blip r:embed="rId5" cstate="print"/>
          <a:stretch>
            <a:fillRect/>
          </a:stretch>
        </p:blipFill>
        <p:spPr>
          <a:xfrm>
            <a:off x="1240805" y="8686166"/>
            <a:ext cx="425611" cy="268569"/>
          </a:xfrm>
          <a:prstGeom prst="rect">
            <a:avLst/>
          </a:prstGeom>
        </p:spPr>
      </p:pic>
      <p:pic>
        <p:nvPicPr>
          <p:cNvPr id="132" name="Logo CDTT72 Blanc.pdf" descr="Logo CDTT72 Blanc.pdf"/>
          <p:cNvPicPr>
            <a:picLocks noChangeAspect="1"/>
          </p:cNvPicPr>
          <p:nvPr/>
        </p:nvPicPr>
        <p:blipFill>
          <a:blip r:embed="rId6" cstate="print"/>
          <a:stretch>
            <a:fillRect/>
          </a:stretch>
        </p:blipFill>
        <p:spPr>
          <a:xfrm>
            <a:off x="10102800" y="8918160"/>
            <a:ext cx="2383902" cy="835440"/>
          </a:xfrm>
          <a:prstGeom prst="rect">
            <a:avLst/>
          </a:prstGeom>
          <a:ln w="12700">
            <a:miter lim="400000"/>
          </a:ln>
        </p:spPr>
      </p:pic>
      <p:pic>
        <p:nvPicPr>
          <p:cNvPr id="133"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716854"/>
            <a:ext cx="626336" cy="623748"/>
          </a:xfrm>
          <a:prstGeom prst="rect">
            <a:avLst/>
          </a:prstGeom>
          <a:ln w="12700">
            <a:miter lim="400000"/>
          </a:ln>
        </p:spPr>
      </p:pic>
      <p:pic>
        <p:nvPicPr>
          <p:cNvPr id="134"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027865" y="1558996"/>
            <a:ext cx="626336" cy="623748"/>
          </a:xfrm>
          <a:prstGeom prst="rect">
            <a:avLst/>
          </a:prstGeom>
          <a:ln w="12700">
            <a:miter lim="400000"/>
          </a:ln>
        </p:spPr>
      </p:pic>
      <p:pic>
        <p:nvPicPr>
          <p:cNvPr id="135"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12459025" y="6744319"/>
            <a:ext cx="626336" cy="623748"/>
          </a:xfrm>
          <a:prstGeom prst="rect">
            <a:avLst/>
          </a:prstGeom>
          <a:ln w="12700">
            <a:miter lim="400000"/>
          </a:ln>
        </p:spPr>
      </p:pic>
      <p:pic>
        <p:nvPicPr>
          <p:cNvPr id="136" name="http---g02.s.alicdn.com-kf-HTB1yzhhGXXXXXb8aXXXq6xXFXXXz-50-Pieces-A-Bag-Table-Tennis-Balls.png" descr="http---g02.s.alicdn.com-kf-HTB1yzhhGXXXXXb8aXXXq6xXFXXXz-50-Pieces-A-Bag-Table-Tennis-Balls.png"/>
          <p:cNvPicPr>
            <a:picLocks noChangeAspect="1"/>
          </p:cNvPicPr>
          <p:nvPr/>
        </p:nvPicPr>
        <p:blipFill>
          <a:blip r:embed="rId7" cstate="print"/>
          <a:stretch>
            <a:fillRect/>
          </a:stretch>
        </p:blipFill>
        <p:spPr>
          <a:xfrm>
            <a:off x="413248" y="116172"/>
            <a:ext cx="626336" cy="623747"/>
          </a:xfrm>
          <a:prstGeom prst="rect">
            <a:avLst/>
          </a:prstGeom>
          <a:ln w="12700">
            <a:miter lim="400000"/>
          </a:ln>
        </p:spPr>
      </p:pic>
      <p:grpSp>
        <p:nvGrpSpPr>
          <p:cNvPr id="2" name="Rectangle"/>
          <p:cNvGrpSpPr/>
          <p:nvPr/>
        </p:nvGrpSpPr>
        <p:grpSpPr>
          <a:xfrm rot="21360000">
            <a:off x="4316821" y="203458"/>
            <a:ext cx="5887251" cy="1543646"/>
            <a:chOff x="0" y="-1"/>
            <a:chExt cx="9380541" cy="4853318"/>
          </a:xfrm>
        </p:grpSpPr>
        <p:sp>
          <p:nvSpPr>
            <p:cNvPr id="138" name="Rectangle"/>
            <p:cNvSpPr/>
            <p:nvPr/>
          </p:nvSpPr>
          <p:spPr>
            <a:xfrm>
              <a:off x="12700" y="355600"/>
              <a:ext cx="9355141" cy="4383417"/>
            </a:xfrm>
            <a:prstGeom prst="rect">
              <a:avLst/>
            </a:prstGeom>
            <a:solidFill>
              <a:srgbClr val="FF9300"/>
            </a:solidFill>
            <a:ln>
              <a:noFill/>
            </a:ln>
            <a:effectLst/>
          </p:spPr>
          <p:txBody>
            <a:bodyPr wrap="square" lIns="50800" tIns="50800" rIns="50800" bIns="50800" numCol="1" anchor="ctr">
              <a:noAutofit/>
            </a:bodyPr>
            <a:lstStyle/>
            <a:p>
              <a:pPr>
                <a:defRPr>
                  <a:solidFill>
                    <a:srgbClr val="FFFFFF"/>
                  </a:solidFill>
                </a:defRPr>
              </a:pPr>
              <a:endParaRPr/>
            </a:p>
          </p:txBody>
        </p:sp>
        <p:pic>
          <p:nvPicPr>
            <p:cNvPr id="137" name="Rectangle" descr="Rectangle"/>
            <p:cNvPicPr>
              <a:picLocks/>
            </p:cNvPicPr>
            <p:nvPr/>
          </p:nvPicPr>
          <p:blipFill>
            <a:blip r:embed="rId8" cstate="print"/>
            <a:stretch>
              <a:fillRect/>
            </a:stretch>
          </p:blipFill>
          <p:spPr>
            <a:xfrm>
              <a:off x="0" y="-1"/>
              <a:ext cx="9380541" cy="4853318"/>
            </a:xfrm>
            <a:prstGeom prst="rect">
              <a:avLst/>
            </a:prstGeom>
            <a:effectLst/>
          </p:spPr>
        </p:pic>
      </p:grpSp>
      <p:pic>
        <p:nvPicPr>
          <p:cNvPr id="141" name="Logo CDTT72 Blanc.pdf" descr="Logo CDTT72 Blanc.pdf"/>
          <p:cNvPicPr>
            <a:picLocks noChangeAspect="1"/>
          </p:cNvPicPr>
          <p:nvPr/>
        </p:nvPicPr>
        <p:blipFill>
          <a:blip r:embed="rId6" cstate="print"/>
          <a:srcRect l="7048" t="1406"/>
          <a:stretch>
            <a:fillRect/>
          </a:stretch>
        </p:blipFill>
        <p:spPr>
          <a:xfrm rot="21360000">
            <a:off x="4386317" y="189252"/>
            <a:ext cx="5476941" cy="1457275"/>
          </a:xfrm>
          <a:prstGeom prst="rect">
            <a:avLst/>
          </a:prstGeom>
          <a:ln w="12700">
            <a:miter lim="400000"/>
          </a:ln>
        </p:spPr>
      </p:pic>
      <p:pic>
        <p:nvPicPr>
          <p:cNvPr id="142" name="Image" descr="Image"/>
          <p:cNvPicPr>
            <a:picLocks noChangeAspect="1"/>
          </p:cNvPicPr>
          <p:nvPr/>
        </p:nvPicPr>
        <p:blipFill>
          <a:blip r:embed="rId9" cstate="print"/>
          <a:stretch>
            <a:fillRect/>
          </a:stretch>
        </p:blipFill>
        <p:spPr>
          <a:xfrm>
            <a:off x="1605856" y="9032730"/>
            <a:ext cx="1114575" cy="720870"/>
          </a:xfrm>
          <a:prstGeom prst="rect">
            <a:avLst/>
          </a:prstGeom>
          <a:ln w="12700">
            <a:miter lim="400000"/>
          </a:ln>
        </p:spPr>
      </p:pic>
      <p:pic>
        <p:nvPicPr>
          <p:cNvPr id="143" name="Image" descr="Image"/>
          <p:cNvPicPr>
            <a:picLocks noChangeAspect="1"/>
          </p:cNvPicPr>
          <p:nvPr/>
        </p:nvPicPr>
        <p:blipFill>
          <a:blip r:embed="rId10" cstate="print"/>
          <a:stretch>
            <a:fillRect/>
          </a:stretch>
        </p:blipFill>
        <p:spPr>
          <a:xfrm>
            <a:off x="2974008" y="9032730"/>
            <a:ext cx="1003673" cy="720870"/>
          </a:xfrm>
          <a:prstGeom prst="rect">
            <a:avLst/>
          </a:prstGeom>
          <a:ln w="12700">
            <a:miter lim="400000"/>
          </a:ln>
        </p:spPr>
      </p:pic>
      <p:pic>
        <p:nvPicPr>
          <p:cNvPr id="144" name="Image" descr="Image"/>
          <p:cNvPicPr>
            <a:picLocks noChangeAspect="1"/>
          </p:cNvPicPr>
          <p:nvPr/>
        </p:nvPicPr>
        <p:blipFill>
          <a:blip r:embed="rId11" cstate="print"/>
          <a:stretch>
            <a:fillRect/>
          </a:stretch>
        </p:blipFill>
        <p:spPr>
          <a:xfrm>
            <a:off x="4054128" y="8954685"/>
            <a:ext cx="798915" cy="798915"/>
          </a:xfrm>
          <a:prstGeom prst="rect">
            <a:avLst/>
          </a:prstGeom>
          <a:ln w="12700">
            <a:miter lim="400000"/>
          </a:ln>
        </p:spPr>
      </p:pic>
      <p:pic>
        <p:nvPicPr>
          <p:cNvPr id="145" name="Image" descr="Image"/>
          <p:cNvPicPr>
            <a:picLocks noChangeAspect="1"/>
          </p:cNvPicPr>
          <p:nvPr/>
        </p:nvPicPr>
        <p:blipFill>
          <a:blip r:embed="rId12" cstate="print"/>
          <a:stretch>
            <a:fillRect/>
          </a:stretch>
        </p:blipFill>
        <p:spPr>
          <a:xfrm>
            <a:off x="5206256" y="8918160"/>
            <a:ext cx="1983633" cy="835440"/>
          </a:xfrm>
          <a:prstGeom prst="rect">
            <a:avLst/>
          </a:prstGeom>
          <a:ln w="12700">
            <a:miter lim="400000"/>
          </a:ln>
        </p:spPr>
      </p:pic>
      <p:pic>
        <p:nvPicPr>
          <p:cNvPr id="146" name="Image" descr="Image"/>
          <p:cNvPicPr>
            <a:picLocks noChangeAspect="1"/>
          </p:cNvPicPr>
          <p:nvPr/>
        </p:nvPicPr>
        <p:blipFill>
          <a:blip r:embed="rId13" cstate="print"/>
          <a:srcRect t="20390" b="20390"/>
          <a:stretch>
            <a:fillRect/>
          </a:stretch>
        </p:blipFill>
        <p:spPr>
          <a:xfrm>
            <a:off x="7438504" y="8887103"/>
            <a:ext cx="1463214" cy="866497"/>
          </a:xfrm>
          <a:prstGeom prst="rect">
            <a:avLst/>
          </a:prstGeom>
          <a:ln w="12700">
            <a:miter lim="400000"/>
          </a:ln>
        </p:spPr>
      </p:pic>
      <p:pic>
        <p:nvPicPr>
          <p:cNvPr id="147" name="Image" descr="Image"/>
          <p:cNvPicPr>
            <a:picLocks noChangeAspect="1"/>
          </p:cNvPicPr>
          <p:nvPr/>
        </p:nvPicPr>
        <p:blipFill>
          <a:blip r:embed="rId14" cstate="print"/>
          <a:stretch>
            <a:fillRect/>
          </a:stretch>
        </p:blipFill>
        <p:spPr>
          <a:xfrm>
            <a:off x="9094688" y="8870325"/>
            <a:ext cx="883275" cy="883275"/>
          </a:xfrm>
          <a:prstGeom prst="rect">
            <a:avLst/>
          </a:prstGeom>
          <a:ln w="12700">
            <a:miter lim="400000"/>
          </a:ln>
        </p:spPr>
      </p:pic>
      <p:sp>
        <p:nvSpPr>
          <p:cNvPr id="24" name="ZoneTexte 23"/>
          <p:cNvSpPr txBox="1"/>
          <p:nvPr/>
        </p:nvSpPr>
        <p:spPr>
          <a:xfrm>
            <a:off x="0" y="1924472"/>
            <a:ext cx="13004800" cy="7026428"/>
          </a:xfrm>
          <a:prstGeom prst="rect">
            <a:avLst/>
          </a:prstGeom>
          <a:solidFill>
            <a:schemeClr val="bg2">
              <a:lumMod val="60000"/>
              <a:lumOff val="40000"/>
            </a:schemeClr>
          </a:solid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endParaRPr lang="fr-FR" sz="4000" b="1" dirty="0">
              <a:solidFill>
                <a:srgbClr val="FF0000"/>
              </a:solidFill>
              <a:effectLst>
                <a:outerShdw blurRad="38100" dist="38100" dir="2700000" algn="tl">
                  <a:srgbClr val="000000">
                    <a:alpha val="43137"/>
                  </a:srgbClr>
                </a:outerShdw>
              </a:effectLst>
            </a:endParaRPr>
          </a:p>
          <a:p>
            <a:endParaRPr lang="fr-FR" sz="4000" b="1" dirty="0">
              <a:solidFill>
                <a:srgbClr val="FF0000"/>
              </a:solidFill>
              <a:effectLst>
                <a:outerShdw blurRad="38100" dist="38100" dir="2700000" algn="tl">
                  <a:srgbClr val="000000">
                    <a:alpha val="43137"/>
                  </a:srgbClr>
                </a:outerShdw>
              </a:effectLst>
            </a:endParaRPr>
          </a:p>
          <a:p>
            <a:endParaRPr lang="fr-FR" sz="4000" b="1" dirty="0">
              <a:solidFill>
                <a:srgbClr val="FF0000"/>
              </a:solidFill>
              <a:effectLst>
                <a:outerShdw blurRad="38100" dist="38100" dir="2700000" algn="tl">
                  <a:srgbClr val="000000">
                    <a:alpha val="43137"/>
                  </a:srgbClr>
                </a:outerShdw>
              </a:effectLst>
            </a:endParaRPr>
          </a:p>
          <a:p>
            <a:endParaRPr lang="fr-FR" sz="4000" b="1" dirty="0">
              <a:solidFill>
                <a:srgbClr val="FF0000"/>
              </a:solidFill>
              <a:effectLst>
                <a:outerShdw blurRad="38100" dist="38100" dir="2700000" algn="tl">
                  <a:srgbClr val="000000">
                    <a:alpha val="43137"/>
                  </a:srgbClr>
                </a:outerShdw>
              </a:effectLst>
            </a:endParaRPr>
          </a:p>
          <a:p>
            <a:pPr algn="l"/>
            <a:endParaRPr lang="fr-FR" sz="2800" b="1" dirty="0">
              <a:solidFill>
                <a:schemeClr val="tx1"/>
              </a:solidFill>
            </a:endParaRPr>
          </a:p>
          <a:p>
            <a:pPr algn="l"/>
            <a:endParaRPr lang="fr-FR" sz="2800"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endParaRPr lang="fr-FR" b="1" dirty="0">
              <a:solidFill>
                <a:srgbClr val="FF0000"/>
              </a:solidFill>
            </a:endParaRPr>
          </a:p>
          <a:p>
            <a:r>
              <a:rPr lang="fr-FR" b="1" dirty="0">
                <a:solidFill>
                  <a:srgbClr val="FF0000"/>
                </a:solidFill>
              </a:rPr>
              <a:t>Infos Ligue</a:t>
            </a:r>
          </a:p>
          <a:p>
            <a:pPr algn="l"/>
            <a:r>
              <a:rPr lang="fr-FR" sz="2400" b="1" dirty="0">
                <a:solidFill>
                  <a:srgbClr val="FF0000"/>
                </a:solidFill>
              </a:rPr>
              <a:t>► </a:t>
            </a:r>
            <a:r>
              <a:rPr lang="fr-FR" sz="2400" dirty="0">
                <a:solidFill>
                  <a:schemeClr val="tx1"/>
                </a:solidFill>
                <a:latin typeface="Arial" pitchFamily="34" charset="0"/>
                <a:cs typeface="Arial" pitchFamily="34" charset="0"/>
              </a:rPr>
              <a:t>Conseil de ligue 25 mai 2020en </a:t>
            </a:r>
            <a:r>
              <a:rPr lang="fr-FR" sz="2400" dirty="0" err="1">
                <a:solidFill>
                  <a:schemeClr val="tx1"/>
                </a:solidFill>
                <a:latin typeface="Arial" pitchFamily="34" charset="0"/>
                <a:cs typeface="Arial" pitchFamily="34" charset="0"/>
              </a:rPr>
              <a:t>visio</a:t>
            </a:r>
            <a:r>
              <a:rPr lang="fr-FR" sz="2400" dirty="0">
                <a:solidFill>
                  <a:schemeClr val="tx1"/>
                </a:solidFill>
                <a:latin typeface="Arial" pitchFamily="34" charset="0"/>
                <a:cs typeface="Arial" pitchFamily="34" charset="0"/>
              </a:rPr>
              <a:t>- conférence </a:t>
            </a:r>
          </a:p>
          <a:p>
            <a:pPr algn="l"/>
            <a:r>
              <a:rPr lang="fr-FR" sz="2400" dirty="0">
                <a:solidFill>
                  <a:schemeClr val="tx1"/>
                </a:solidFill>
                <a:latin typeface="Arial" pitchFamily="34" charset="0"/>
                <a:cs typeface="Arial" pitchFamily="34" charset="0"/>
              </a:rPr>
              <a:t>Ordre du jour : </a:t>
            </a:r>
          </a:p>
          <a:p>
            <a:pPr algn="l">
              <a:buFontTx/>
              <a:buChar char="-"/>
            </a:pPr>
            <a:r>
              <a:rPr lang="fr-FR" sz="2400" dirty="0">
                <a:solidFill>
                  <a:schemeClr val="tx1"/>
                </a:solidFill>
                <a:latin typeface="Arial" pitchFamily="34" charset="0"/>
                <a:cs typeface="Arial" pitchFamily="34" charset="0"/>
              </a:rPr>
              <a:t> Initiatives championnat féminin </a:t>
            </a:r>
          </a:p>
          <a:p>
            <a:pPr algn="l">
              <a:buFontTx/>
              <a:buChar char="-"/>
            </a:pPr>
            <a:r>
              <a:rPr lang="fr-FR" sz="2400" dirty="0">
                <a:solidFill>
                  <a:schemeClr val="tx1"/>
                </a:solidFill>
                <a:latin typeface="Arial" pitchFamily="34" charset="0"/>
                <a:cs typeface="Arial" pitchFamily="34" charset="0"/>
              </a:rPr>
              <a:t> Premier bilan Ans </a:t>
            </a:r>
          </a:p>
          <a:p>
            <a:pPr algn="l">
              <a:buFontTx/>
              <a:buChar char="-"/>
            </a:pPr>
            <a:endParaRPr lang="fr-FR" sz="2400" dirty="0">
              <a:solidFill>
                <a:schemeClr val="tx1"/>
              </a:solidFill>
              <a:latin typeface="Arial" pitchFamily="34" charset="0"/>
              <a:cs typeface="Arial" pitchFamily="34" charset="0"/>
            </a:endParaRPr>
          </a:p>
          <a:p>
            <a:pPr algn="l">
              <a:buFontTx/>
              <a:buChar char="-"/>
            </a:pPr>
            <a:r>
              <a:rPr lang="fr-FR" sz="2400" dirty="0">
                <a:solidFill>
                  <a:schemeClr val="tx1"/>
                </a:solidFill>
                <a:latin typeface="Arial" pitchFamily="34" charset="0"/>
                <a:cs typeface="Arial" pitchFamily="34" charset="0"/>
              </a:rPr>
              <a:t> Féminin </a:t>
            </a:r>
          </a:p>
          <a:p>
            <a:r>
              <a:rPr lang="fr-FR" sz="2400" dirty="0"/>
              <a:t> </a:t>
            </a:r>
          </a:p>
          <a:p>
            <a:pPr algn="l"/>
            <a:r>
              <a:rPr lang="fr-FR" sz="2200" dirty="0">
                <a:latin typeface="Arial" pitchFamily="34" charset="0"/>
                <a:cs typeface="Arial" pitchFamily="34" charset="0"/>
              </a:rPr>
              <a:t>a) Vote pour la création d’un Championnat Interdépartemental à compter de la saison 2020/2021 : </a:t>
            </a:r>
          </a:p>
          <a:p>
            <a:pPr algn="l"/>
            <a:r>
              <a:rPr lang="fr-FR" sz="2200" dirty="0">
                <a:latin typeface="Arial" pitchFamily="34" charset="0"/>
                <a:cs typeface="Arial" pitchFamily="34" charset="0"/>
              </a:rPr>
              <a:t>Sur 14 votants : </a:t>
            </a:r>
            <a:r>
              <a:rPr lang="fr-FR" sz="2200" b="1" dirty="0">
                <a:latin typeface="Arial" pitchFamily="34" charset="0"/>
                <a:cs typeface="Arial" pitchFamily="34" charset="0"/>
              </a:rPr>
              <a:t>Cette proposition est adoptée à l’unanimité </a:t>
            </a:r>
          </a:p>
          <a:p>
            <a:pPr algn="l"/>
            <a:endParaRPr lang="fr-FR" sz="2200" b="1" dirty="0">
              <a:latin typeface="Arial" pitchFamily="34" charset="0"/>
              <a:cs typeface="Arial" pitchFamily="34" charset="0"/>
            </a:endParaRPr>
          </a:p>
          <a:p>
            <a:pPr algn="l"/>
            <a:r>
              <a:rPr lang="fr-FR" sz="2200" dirty="0">
                <a:latin typeface="Arial" pitchFamily="34" charset="0"/>
                <a:cs typeface="Arial" pitchFamily="34" charset="0"/>
              </a:rPr>
              <a:t>b) Vote sur : </a:t>
            </a:r>
          </a:p>
          <a:p>
            <a:pPr algn="l"/>
            <a:r>
              <a:rPr lang="fr-FR" sz="2200" dirty="0">
                <a:latin typeface="Arial" pitchFamily="34" charset="0"/>
                <a:cs typeface="Arial" pitchFamily="34" charset="0"/>
              </a:rPr>
              <a:t>- la possibilité de jouer 2 rencontres par Week-end (en laissant le choix aux clubs, sans obligation) </a:t>
            </a:r>
          </a:p>
          <a:p>
            <a:pPr algn="l"/>
            <a:r>
              <a:rPr lang="fr-FR" sz="2200" dirty="0">
                <a:latin typeface="Arial" pitchFamily="34" charset="0"/>
                <a:cs typeface="Arial" pitchFamily="34" charset="0"/>
              </a:rPr>
              <a:t>- effectuer les inscriptions jusqu’à 3 semaines avant le début du Championnat : </a:t>
            </a:r>
          </a:p>
          <a:p>
            <a:pPr algn="l"/>
            <a:r>
              <a:rPr lang="fr-FR" sz="2200" dirty="0">
                <a:latin typeface="Arial" pitchFamily="34" charset="0"/>
                <a:cs typeface="Arial" pitchFamily="34" charset="0"/>
              </a:rPr>
              <a:t>Sur 14 votants : </a:t>
            </a:r>
            <a:r>
              <a:rPr lang="fr-FR" sz="2200" b="1" dirty="0">
                <a:latin typeface="Arial" pitchFamily="34" charset="0"/>
                <a:cs typeface="Arial" pitchFamily="34" charset="0"/>
              </a:rPr>
              <a:t>Ces 2 propositions sont adoptées à l’unanimité </a:t>
            </a:r>
          </a:p>
          <a:p>
            <a:pPr algn="l"/>
            <a:endParaRPr lang="fr-FR" sz="2200" b="1" dirty="0">
              <a:latin typeface="Arial" pitchFamily="34" charset="0"/>
              <a:cs typeface="Arial" pitchFamily="34" charset="0"/>
            </a:endParaRPr>
          </a:p>
          <a:p>
            <a:pPr algn="l"/>
            <a:r>
              <a:rPr lang="fr-FR" sz="2200" dirty="0">
                <a:latin typeface="Arial" pitchFamily="34" charset="0"/>
                <a:cs typeface="Arial" pitchFamily="34" charset="0"/>
              </a:rPr>
              <a:t>c) Vote sur la possibilité pour une féminine de jouer en féminine et en masculin la même journée, dans la limite de deux rencontres (article 9 du règlement) : </a:t>
            </a:r>
          </a:p>
          <a:p>
            <a:pPr algn="l"/>
            <a:r>
              <a:rPr lang="fr-FR" sz="2200" dirty="0">
                <a:latin typeface="Arial" pitchFamily="34" charset="0"/>
                <a:cs typeface="Arial" pitchFamily="34" charset="0"/>
              </a:rPr>
              <a:t>Sur 14 votants : </a:t>
            </a:r>
            <a:r>
              <a:rPr lang="fr-FR" sz="2200" b="1" dirty="0">
                <a:latin typeface="Arial" pitchFamily="34" charset="0"/>
                <a:cs typeface="Arial" pitchFamily="34" charset="0"/>
              </a:rPr>
              <a:t>Cette proposition est adoptée à la majorité – 1 contre et 2 abstentions </a:t>
            </a:r>
          </a:p>
          <a:p>
            <a:pPr algn="l"/>
            <a:endParaRPr lang="fr-FR" sz="2200" dirty="0">
              <a:latin typeface="Arial" pitchFamily="34" charset="0"/>
              <a:cs typeface="Arial" pitchFamily="34" charset="0"/>
            </a:endParaRPr>
          </a:p>
          <a:p>
            <a:pPr algn="l"/>
            <a:endParaRPr lang="fr-FR" sz="2200" dirty="0">
              <a:latin typeface="Arial" pitchFamily="34" charset="0"/>
              <a:cs typeface="Arial" pitchFamily="34" charset="0"/>
            </a:endParaRPr>
          </a:p>
          <a:p>
            <a:pPr algn="l"/>
            <a:endParaRPr lang="fr-FR" sz="2400" dirty="0">
              <a:solidFill>
                <a:schemeClr val="tx1"/>
              </a:solidFill>
              <a:latin typeface="Arial" pitchFamily="34" charset="0"/>
              <a:cs typeface="Arial" pitchFamily="34" charset="0"/>
            </a:endParaRPr>
          </a:p>
          <a:p>
            <a:pPr algn="l">
              <a:buFontTx/>
              <a:buChar char="-"/>
            </a:pPr>
            <a:endParaRPr lang="fr-FR" sz="2400" dirty="0">
              <a:solidFill>
                <a:schemeClr val="tx1"/>
              </a:solidFill>
              <a:latin typeface="Arial" pitchFamily="34" charset="0"/>
              <a:cs typeface="Arial" pitchFamily="34" charset="0"/>
            </a:endParaRPr>
          </a:p>
          <a:p>
            <a:pPr algn="l"/>
            <a:endParaRPr lang="fr-FR" b="1" dirty="0">
              <a:solidFill>
                <a:srgbClr val="FF0000"/>
              </a:solidFill>
            </a:endParaRPr>
          </a:p>
          <a:p>
            <a:pPr algn="l"/>
            <a:endParaRPr lang="fr-FR" sz="2400" dirty="0">
              <a:solidFill>
                <a:schemeClr val="tx1"/>
              </a:solidFill>
              <a:latin typeface="Arial" pitchFamily="34" charset="0"/>
              <a:cs typeface="Arial" pitchFamily="34" charset="0"/>
            </a:endParaRPr>
          </a:p>
          <a:p>
            <a:pPr algn="l"/>
            <a:endParaRPr lang="fr-FR" sz="2400" dirty="0">
              <a:solidFill>
                <a:schemeClr val="tx1"/>
              </a:solidFill>
              <a:latin typeface="Arial" pitchFamily="34" charset="0"/>
              <a:cs typeface="Arial" pitchFamily="34" charset="0"/>
            </a:endParaRPr>
          </a:p>
          <a:p>
            <a:pPr algn="l"/>
            <a:endParaRPr lang="fr-FR" sz="2400" dirty="0"/>
          </a:p>
          <a:p>
            <a:pPr algn="l"/>
            <a:endParaRPr lang="fr-FR" sz="2400" dirty="0">
              <a:solidFill>
                <a:schemeClr val="tx1"/>
              </a:solidFill>
              <a:latin typeface="Arial" pitchFamily="34" charset="0"/>
              <a:cs typeface="Arial" pitchFamily="34" charset="0"/>
            </a:endParaRPr>
          </a:p>
          <a:p>
            <a:pPr algn="l"/>
            <a:r>
              <a:rPr lang="fr-FR" sz="2400" dirty="0">
                <a:latin typeface="Arial" pitchFamily="34" charset="0"/>
                <a:cs typeface="Arial" pitchFamily="34" charset="0"/>
              </a:rPr>
              <a:t> </a:t>
            </a:r>
            <a:endParaRPr lang="fr-FR" sz="2800" b="1" dirty="0"/>
          </a:p>
          <a:p>
            <a:pPr algn="l"/>
            <a:endParaRPr lang="fr-FR" sz="2800" dirty="0">
              <a:solidFill>
                <a:schemeClr val="tx1"/>
              </a:solidFill>
            </a:endParaRPr>
          </a:p>
          <a:p>
            <a:pPr algn="l"/>
            <a:endParaRPr lang="fr-FR" sz="28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endParaRPr lang="fr-FR" sz="2800" dirty="0">
              <a:solidFill>
                <a:schemeClr val="tx1"/>
              </a:solidFill>
              <a:latin typeface="Arial" pitchFamily="34" charset="0"/>
              <a:cs typeface="Arial" pitchFamily="34" charset="0"/>
            </a:endParaRPr>
          </a:p>
          <a:p>
            <a:pPr algn="l"/>
            <a:r>
              <a:rPr lang="fr-FR" sz="3200" dirty="0">
                <a:solidFill>
                  <a:schemeClr val="tx1"/>
                </a:solidFill>
                <a:latin typeface="Arial" pitchFamily="34" charset="0"/>
                <a:cs typeface="Arial" pitchFamily="34" charset="0"/>
              </a:rPr>
              <a:t> </a:t>
            </a:r>
          </a:p>
          <a:p>
            <a:pPr algn="l"/>
            <a:endParaRPr kumimoji="0" lang="fr-FR" sz="3000" b="1" i="0" u="none" strike="noStrike" cap="none" spc="0" normalizeH="0" baseline="0" dirty="0">
              <a:ln>
                <a:noFill/>
              </a:ln>
              <a:solidFill>
                <a:srgbClr val="FF0000"/>
              </a:solidFill>
              <a:effectLst/>
              <a:uFillTx/>
              <a:latin typeface="Arial Black"/>
              <a:ea typeface="+mn-ea"/>
              <a:cs typeface="+mn-cs"/>
              <a:sym typeface="Helvetica Neue Light"/>
            </a:endParaRPr>
          </a:p>
          <a:p>
            <a:pPr algn="l"/>
            <a:endParaRPr lang="fr-FR" sz="3000" b="1" dirty="0">
              <a:solidFill>
                <a:srgbClr val="FF0000"/>
              </a:solidFill>
              <a:latin typeface="Arial Black"/>
            </a:endParaRPr>
          </a:p>
          <a:p>
            <a:pPr algn="l"/>
            <a:endParaRPr kumimoji="0" lang="fr-FR" sz="3000" b="1" i="0" u="none" strike="noStrike" cap="none" spc="0" normalizeH="0" baseline="0" dirty="0">
              <a:ln>
                <a:noFill/>
              </a:ln>
              <a:solidFill>
                <a:srgbClr val="FF0000"/>
              </a:solidFill>
              <a:effectLst/>
              <a:uFillTx/>
              <a:latin typeface="Arial Black"/>
              <a:ea typeface="+mn-ea"/>
              <a:cs typeface="+mn-cs"/>
              <a:sym typeface="Helvetica Neue Light"/>
            </a:endParaRPr>
          </a:p>
          <a:p>
            <a:pPr algn="l"/>
            <a:endParaRPr lang="fr-FR" sz="3000" b="1" dirty="0">
              <a:solidFill>
                <a:srgbClr val="FF0000"/>
              </a:solidFill>
              <a:latin typeface="Arial Black"/>
            </a:endParaRPr>
          </a:p>
          <a:p>
            <a:pPr algn="l"/>
            <a:endParaRPr kumimoji="0" lang="fr-FR" sz="3000" b="0" i="0" u="none" strike="noStrike" cap="none" spc="0" normalizeH="0" baseline="0" dirty="0">
              <a:ln>
                <a:noFill/>
              </a:ln>
              <a:solidFill>
                <a:schemeClr val="tx1"/>
              </a:solidFill>
              <a:effectLst/>
              <a:uFillTx/>
              <a:latin typeface="+mn-lt"/>
              <a:ea typeface="+mn-ea"/>
              <a:cs typeface="+mn-cs"/>
              <a:sym typeface="Helvetica Neue Light"/>
            </a:endParaRPr>
          </a:p>
        </p:txBody>
      </p:sp>
      <p:sp>
        <p:nvSpPr>
          <p:cNvPr id="25" name="ZoneTexte 24"/>
          <p:cNvSpPr txBox="1"/>
          <p:nvPr/>
        </p:nvSpPr>
        <p:spPr>
          <a:xfrm>
            <a:off x="309712" y="274493"/>
            <a:ext cx="3312368" cy="151836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fr-FR" sz="2800" b="1" dirty="0">
                <a:solidFill>
                  <a:schemeClr val="bg1"/>
                </a:solidFill>
              </a:rPr>
              <a:t>CR Visio</a:t>
            </a:r>
          </a:p>
          <a:p>
            <a:r>
              <a:rPr lang="fr-FR" sz="2800" b="1" dirty="0">
                <a:solidFill>
                  <a:schemeClr val="bg1"/>
                </a:solidFill>
              </a:rPr>
              <a:t> du 28mai 2020</a:t>
            </a:r>
          </a:p>
          <a:p>
            <a:pPr marL="0" marR="0" indent="0" algn="ctr" defTabSz="584200" rtl="0" fontAlgn="auto" latinLnBrk="0" hangingPunct="0">
              <a:lnSpc>
                <a:spcPct val="100000"/>
              </a:lnSpc>
              <a:spcBef>
                <a:spcPts val="0"/>
              </a:spcBef>
              <a:spcAft>
                <a:spcPts val="0"/>
              </a:spcAft>
              <a:buClrTx/>
              <a:buSzTx/>
              <a:buFontTx/>
              <a:buNone/>
              <a:tabLst/>
            </a:pPr>
            <a:endParaRPr kumimoji="0" lang="fr-FR" sz="3600" b="0" i="0" u="none" strike="noStrike" cap="none" spc="0" normalizeH="0" baseline="0" dirty="0">
              <a:ln>
                <a:noFill/>
              </a:ln>
              <a:solidFill>
                <a:srgbClr val="000000"/>
              </a:solidFill>
              <a:effectLst/>
              <a:uFillTx/>
              <a:latin typeface="+mn-lt"/>
              <a:ea typeface="+mn-ea"/>
              <a:cs typeface="+mn-cs"/>
              <a:sym typeface="Helvetica Neue Light"/>
            </a:endParaRPr>
          </a:p>
        </p:txBody>
      </p:sp>
    </p:spTree>
  </p:cSld>
  <p:clrMapOvr>
    <a:masterClrMapping/>
  </p:clrMapOvr>
  <p:transition spd="med"/>
</p:sld>
</file>

<file path=ppt/theme/theme1.xml><?xml version="1.0" encoding="utf-8"?>
<a:theme xmlns:a="http://schemas.openxmlformats.org/drawingml/2006/main" name="ModernPortfolio">
  <a:themeElements>
    <a:clrScheme name="ModernPortfolio">
      <a:dk1>
        <a:srgbClr val="000000"/>
      </a:dk1>
      <a:lt1>
        <a:srgbClr val="FFFFFF"/>
      </a:lt1>
      <a:dk2>
        <a:srgbClr val="5C5C5C"/>
      </a:dk2>
      <a:lt2>
        <a:srgbClr val="CBCBCB"/>
      </a:lt2>
      <a:accent1>
        <a:srgbClr val="557E8A"/>
      </a:accent1>
      <a:accent2>
        <a:srgbClr val="88885A"/>
      </a:accent2>
      <a:accent3>
        <a:srgbClr val="B29E85"/>
      </a:accent3>
      <a:accent4>
        <a:srgbClr val="BB7B52"/>
      </a:accent4>
      <a:accent5>
        <a:srgbClr val="CF7F66"/>
      </a:accent5>
      <a:accent6>
        <a:srgbClr val="62647B"/>
      </a:accent6>
      <a:hlink>
        <a:srgbClr val="0000FF"/>
      </a:hlink>
      <a:folHlink>
        <a:srgbClr val="FF00FF"/>
      </a:folHlink>
    </a:clrScheme>
    <a:fontScheme name="ModernPortfolio">
      <a:majorFont>
        <a:latin typeface="Helvetica Neue"/>
        <a:ea typeface="Helvetica Neue"/>
        <a:cs typeface="Helvetica Neue"/>
      </a:majorFont>
      <a:minorFont>
        <a:latin typeface="Helvetica Neue Light"/>
        <a:ea typeface="Helvetica Neue Light"/>
        <a:cs typeface="Helvetica Neue Light"/>
      </a:minorFont>
    </a:fontScheme>
    <a:fmtScheme name="ModernPortfol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atOff val="12166"/>
            <a:lumOff val="-13042"/>
          </a:schemeClr>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FFFFFF"/>
            </a:solidFill>
            <a:effectLst/>
            <a:uFillTx/>
            <a:latin typeface="+mn-lt"/>
            <a:ea typeface="+mn-ea"/>
            <a:cs typeface="+mn-cs"/>
            <a:sym typeface="Helvetica Neue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ABABAB"/>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solidFill>
          <a:schemeClr val="bg2">
            <a:lumMod val="60000"/>
            <a:lumOff val="40000"/>
          </a:schemeClr>
        </a:solidFill>
        <a:ln w="12700" cap="flat">
          <a:noFill/>
          <a:miter lim="400000"/>
        </a:ln>
        <a:effectLst/>
        <a:sp3d/>
      </a:spPr>
      <a:bodyPr rot="0" spcFirstLastPara="1" vertOverflow="overflow" horzOverflow="overflow" vert="horz" wrap="square" lIns="50800" tIns="50800" rIns="50800" bIns="50800" numCol="1" spcCol="38100" rtlCol="0" anchor="ctr">
        <a:normAutofit/>
      </a:bodyPr>
      <a:lstStyle>
        <a:defPPr>
          <a:defRPr sz="4000" b="1" dirty="0" smtClean="0">
            <a:solidFill>
              <a:srgbClr val="FF0000"/>
            </a:solidFill>
            <a:effectLst>
              <a:outerShdw blurRad="38100" dist="38100" dir="2700000" algn="tl">
                <a:srgbClr val="000000">
                  <a:alpha val="43137"/>
                </a:srgbClr>
              </a:outerShdw>
            </a:effectLst>
          </a:defRPr>
        </a:def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ModernPortfolio">
  <a:themeElements>
    <a:clrScheme name="ModernPortfolio">
      <a:dk1>
        <a:srgbClr val="000000"/>
      </a:dk1>
      <a:lt1>
        <a:srgbClr val="FFFFFF"/>
      </a:lt1>
      <a:dk2>
        <a:srgbClr val="5C5C5C"/>
      </a:dk2>
      <a:lt2>
        <a:srgbClr val="CBCBCB"/>
      </a:lt2>
      <a:accent1>
        <a:srgbClr val="557E8A"/>
      </a:accent1>
      <a:accent2>
        <a:srgbClr val="88885A"/>
      </a:accent2>
      <a:accent3>
        <a:srgbClr val="B29E85"/>
      </a:accent3>
      <a:accent4>
        <a:srgbClr val="BB7B52"/>
      </a:accent4>
      <a:accent5>
        <a:srgbClr val="CF7F66"/>
      </a:accent5>
      <a:accent6>
        <a:srgbClr val="62647B"/>
      </a:accent6>
      <a:hlink>
        <a:srgbClr val="0000FF"/>
      </a:hlink>
      <a:folHlink>
        <a:srgbClr val="FF00FF"/>
      </a:folHlink>
    </a:clrScheme>
    <a:fontScheme name="ModernPortfolio">
      <a:majorFont>
        <a:latin typeface="Helvetica Neue"/>
        <a:ea typeface="Helvetica Neue"/>
        <a:cs typeface="Helvetica Neue"/>
      </a:majorFont>
      <a:minorFont>
        <a:latin typeface="Helvetica Neue Light"/>
        <a:ea typeface="Helvetica Neue Light"/>
        <a:cs typeface="Helvetica Neue Light"/>
      </a:minorFont>
    </a:fontScheme>
    <a:fmtScheme name="ModernPortfol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atOff val="12166"/>
            <a:lumOff val="-13042"/>
          </a:schemeClr>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FFFFFF"/>
            </a:solidFill>
            <a:effectLst/>
            <a:uFillTx/>
            <a:latin typeface="+mn-lt"/>
            <a:ea typeface="+mn-ea"/>
            <a:cs typeface="+mn-cs"/>
            <a:sym typeface="Helvetica Neue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rgbClr val="ABABAB"/>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Neue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2793</TotalTime>
  <Words>2100</Words>
  <Application>Microsoft Office PowerPoint</Application>
  <PresentationFormat>Personnalisé</PresentationFormat>
  <Paragraphs>436</Paragraphs>
  <Slides>16</Slides>
  <Notes>4</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16</vt:i4>
      </vt:variant>
    </vt:vector>
  </HeadingPairs>
  <TitlesOfParts>
    <vt:vector size="23" baseType="lpstr">
      <vt:lpstr>Arial</vt:lpstr>
      <vt:lpstr>Arial Black</vt:lpstr>
      <vt:lpstr>Helvetica</vt:lpstr>
      <vt:lpstr>Helvetica Neue</vt:lpstr>
      <vt:lpstr>Helvetica Neue Light</vt:lpstr>
      <vt:lpstr>Helvetica Neue Medium</vt:lpstr>
      <vt:lpstr>ModernPortfolio</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Michel</dc:creator>
  <cp:lastModifiedBy>Olivier MODAT</cp:lastModifiedBy>
  <cp:revision>96</cp:revision>
  <dcterms:modified xsi:type="dcterms:W3CDTF">2020-06-06T06:49:40Z</dcterms:modified>
</cp:coreProperties>
</file>