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0"/>
  </p:notesMasterIdLst>
  <p:sldIdLst>
    <p:sldId id="256" r:id="rId2"/>
    <p:sldId id="262" r:id="rId3"/>
    <p:sldId id="258" r:id="rId4"/>
    <p:sldId id="263" r:id="rId5"/>
    <p:sldId id="275" r:id="rId6"/>
    <p:sldId id="276" r:id="rId7"/>
    <p:sldId id="271" r:id="rId8"/>
    <p:sldId id="280" r:id="rId9"/>
  </p:sldIdLst>
  <p:sldSz cx="13004800" cy="97536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 Light"/>
      </a:defRPr>
    </a:lvl1pPr>
    <a:lvl2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 Light"/>
      </a:defRPr>
    </a:lvl2pPr>
    <a:lvl3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 Light"/>
      </a:defRPr>
    </a:lvl3pPr>
    <a:lvl4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 Light"/>
      </a:defRPr>
    </a:lvl4pPr>
    <a:lvl5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 Light"/>
      </a:defRPr>
    </a:lvl5pPr>
    <a:lvl6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 Light"/>
      </a:defRPr>
    </a:lvl6pPr>
    <a:lvl7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 Light"/>
      </a:defRPr>
    </a:lvl7pPr>
    <a:lvl8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 Light"/>
      </a:defRPr>
    </a:lvl8pPr>
    <a:lvl9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 Light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C4C6C6"/>
              </a:solidFill>
              <a:prstDash val="solid"/>
              <a:miter lim="400000"/>
            </a:ln>
          </a:top>
          <a:bottom>
            <a:ln w="25400" cap="flat">
              <a:solidFill>
                <a:srgbClr val="C4C6C6"/>
              </a:solidFill>
              <a:prstDash val="solid"/>
              <a:miter lim="400000"/>
            </a:ln>
          </a:bottom>
          <a:insideH>
            <a:ln w="25400" cap="flat">
              <a:solidFill>
                <a:srgbClr val="C4C6C6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F2F2F2"/>
          </a:solidFill>
        </a:fill>
      </a:tcStyle>
    </a:band2H>
    <a:firstCol>
      <a:tcTxStyle b="off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C4C6C6"/>
              </a:solidFill>
              <a:prstDash val="solid"/>
              <a:miter lim="400000"/>
            </a:ln>
          </a:right>
          <a:top>
            <a:ln w="25400" cap="flat">
              <a:solidFill>
                <a:srgbClr val="C4C6C6"/>
              </a:solidFill>
              <a:prstDash val="solid"/>
              <a:miter lim="400000"/>
            </a:ln>
          </a:top>
          <a:bottom>
            <a:ln w="25400" cap="flat">
              <a:solidFill>
                <a:srgbClr val="C4C6C6"/>
              </a:solidFill>
              <a:prstDash val="solid"/>
              <a:miter lim="400000"/>
            </a:ln>
          </a:bottom>
          <a:insideH>
            <a:ln w="25400" cap="flat">
              <a:solidFill>
                <a:srgbClr val="C4C6C6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8E9E8"/>
          </a:solidFill>
        </a:fill>
      </a:tcStyle>
    </a:firstCol>
    <a:lastRow>
      <a:tcTxStyle b="off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ff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satOff val="12166"/>
              <a:lumOff val="-13042"/>
            </a:schemeClr>
          </a:solidFill>
        </a:fill>
      </a:tcStyle>
    </a:firstRow>
  </a:tblStyle>
  <a:tblStyle styleId="{C7B018BB-80A7-4F77-B60F-C8B233D01FF8}" styleName="">
    <a:tblBg/>
    <a:wholeTbl>
      <a:tcTxStyle b="off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CBCBCB"/>
              </a:solidFill>
              <a:prstDash val="solid"/>
              <a:miter lim="400000"/>
            </a:ln>
          </a:top>
          <a:bottom>
            <a:ln w="12700" cap="flat">
              <a:solidFill>
                <a:srgbClr val="CBCBCB"/>
              </a:solidFill>
              <a:prstDash val="solid"/>
              <a:miter lim="400000"/>
            </a:ln>
          </a:bottom>
          <a:insideH>
            <a:ln w="12700" cap="flat">
              <a:solidFill>
                <a:srgbClr val="CBCBCB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FF8FA"/>
          </a:solidFill>
        </a:fill>
      </a:tcStyle>
    </a:band2H>
    <a:firstCol>
      <a:tcTxStyle b="off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4F728F"/>
              </a:solidFill>
              <a:prstDash val="solid"/>
              <a:miter lim="400000"/>
            </a:ln>
          </a:top>
          <a:bottom>
            <a:ln w="12700" cap="flat">
              <a:solidFill>
                <a:srgbClr val="4F728F"/>
              </a:solidFill>
              <a:prstDash val="solid"/>
              <a:miter lim="400000"/>
            </a:ln>
          </a:bottom>
          <a:insideH>
            <a:ln w="12700" cap="flat">
              <a:solidFill>
                <a:srgbClr val="4F728F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D4DADF"/>
          </a:solidFill>
        </a:fill>
      </a:tcStyle>
    </a:firstCol>
    <a:lastRow>
      <a:tcTxStyle b="off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747474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638EB0"/>
          </a:solidFill>
        </a:fill>
      </a:tcStyle>
    </a:lastRow>
    <a:firstRow>
      <a:tcTxStyle b="off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747474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173D59"/>
          </a:solidFill>
        </a:fill>
      </a:tcStyle>
    </a:firstRow>
  </a:tblStyle>
  <a:tblStyle styleId="{EEE7283C-3CF3-47DC-8721-378D4A62B228}" styleName="">
    <a:tblBg/>
    <a:wholeTbl>
      <a:tcTxStyle b="off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CBCBCB"/>
              </a:solidFill>
              <a:prstDash val="solid"/>
              <a:miter lim="400000"/>
            </a:ln>
          </a:left>
          <a:right>
            <a:ln w="12700" cap="flat">
              <a:solidFill>
                <a:srgbClr val="CBCBCB"/>
              </a:solidFill>
              <a:prstDash val="solid"/>
              <a:miter lim="400000"/>
            </a:ln>
          </a:right>
          <a:top>
            <a:ln w="12700" cap="flat">
              <a:solidFill>
                <a:srgbClr val="CBCBCB"/>
              </a:solidFill>
              <a:prstDash val="solid"/>
              <a:miter lim="400000"/>
            </a:ln>
          </a:top>
          <a:bottom>
            <a:ln w="12700" cap="flat">
              <a:solidFill>
                <a:srgbClr val="CBCBCB"/>
              </a:solidFill>
              <a:prstDash val="solid"/>
              <a:miter lim="400000"/>
            </a:ln>
          </a:bottom>
          <a:insideH>
            <a:ln w="12700" cap="flat">
              <a:solidFill>
                <a:srgbClr val="CBCBCB"/>
              </a:solidFill>
              <a:prstDash val="solid"/>
              <a:miter lim="400000"/>
            </a:ln>
          </a:insideH>
          <a:insideV>
            <a:ln w="12700" cap="flat">
              <a:solidFill>
                <a:srgbClr val="CBCBCB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F2F2F2"/>
          </a:solidFill>
        </a:fill>
      </a:tcStyle>
    </a:band2H>
    <a:firstCol>
      <a:tcTxStyle b="off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3C3C1D"/>
              </a:solidFill>
              <a:prstDash val="solid"/>
              <a:miter lim="400000"/>
            </a:ln>
          </a:left>
          <a:right>
            <a:ln w="12700" cap="flat">
              <a:solidFill>
                <a:schemeClr val="accent2">
                  <a:hueOff val="-487087"/>
                  <a:satOff val="-2686"/>
                  <a:lumOff val="14808"/>
                </a:schemeClr>
              </a:solidFill>
              <a:prstDash val="solid"/>
              <a:miter lim="400000"/>
            </a:ln>
          </a:right>
          <a:top>
            <a:ln w="12700" cap="flat">
              <a:solidFill>
                <a:schemeClr val="accent2">
                  <a:hueOff val="-487087"/>
                  <a:satOff val="-2686"/>
                  <a:lumOff val="14808"/>
                </a:schemeClr>
              </a:solidFill>
              <a:prstDash val="solid"/>
              <a:miter lim="400000"/>
            </a:ln>
          </a:top>
          <a:bottom>
            <a:ln w="12700" cap="flat">
              <a:solidFill>
                <a:schemeClr val="accent2">
                  <a:hueOff val="-487087"/>
                  <a:satOff val="-2686"/>
                  <a:lumOff val="14808"/>
                </a:schemeClr>
              </a:solidFill>
              <a:prstDash val="solid"/>
              <a:miter lim="400000"/>
            </a:ln>
          </a:bottom>
          <a:insideH>
            <a:ln w="12700" cap="flat">
              <a:solidFill>
                <a:schemeClr val="accent2">
                  <a:hueOff val="-487087"/>
                  <a:satOff val="-2686"/>
                  <a:lumOff val="14808"/>
                </a:schemeClr>
              </a:solidFill>
              <a:prstDash val="solid"/>
              <a:miter lim="400000"/>
            </a:ln>
          </a:insideH>
          <a:insideV>
            <a:ln w="12700" cap="flat">
              <a:solidFill>
                <a:schemeClr val="accent2">
                  <a:hueOff val="-487087"/>
                  <a:satOff val="-2686"/>
                  <a:lumOff val="14808"/>
                </a:schemeClr>
              </a:solidFill>
              <a:prstDash val="solid"/>
              <a:miter lim="400000"/>
            </a:ln>
          </a:insideV>
        </a:tcBdr>
        <a:fill>
          <a:solidFill>
            <a:srgbClr val="CFCDBB"/>
          </a:solidFill>
        </a:fill>
      </a:tcStyle>
    </a:firstCol>
    <a:lastRow>
      <a:tcTxStyle b="off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C6C6C6"/>
              </a:solidFill>
              <a:prstDash val="solid"/>
              <a:miter lim="400000"/>
            </a:ln>
          </a:left>
          <a:right>
            <a:ln w="12700" cap="flat">
              <a:solidFill>
                <a:srgbClr val="C6C6C6"/>
              </a:solidFill>
              <a:prstDash val="solid"/>
              <a:miter lim="400000"/>
            </a:ln>
          </a:right>
          <a:top>
            <a:ln w="12700" cap="flat">
              <a:solidFill>
                <a:srgbClr val="656839"/>
              </a:solidFill>
              <a:prstDash val="solid"/>
              <a:miter lim="400000"/>
            </a:ln>
          </a:top>
          <a:bottom>
            <a:ln w="12700" cap="flat">
              <a:solidFill>
                <a:srgbClr val="3C3C1D"/>
              </a:solidFill>
              <a:prstDash val="solid"/>
              <a:miter lim="400000"/>
            </a:ln>
          </a:bottom>
          <a:insideH>
            <a:ln w="12700" cap="flat">
              <a:solidFill>
                <a:srgbClr val="C6C6C6"/>
              </a:solidFill>
              <a:prstDash val="solid"/>
              <a:miter lim="400000"/>
            </a:ln>
          </a:insideH>
          <a:insideV>
            <a:ln w="12700" cap="flat">
              <a:solidFill>
                <a:srgbClr val="C6C6C6"/>
              </a:solidFill>
              <a:prstDash val="solid"/>
              <a:miter lim="400000"/>
            </a:ln>
          </a:insideV>
        </a:tcBdr>
        <a:fill>
          <a:solidFill>
            <a:srgbClr val="E8E9E8"/>
          </a:solidFill>
        </a:fill>
      </a:tcStyle>
    </a:lastRow>
    <a:firstRow>
      <a:tcTxStyle b="off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chemeClr val="accent2">
                  <a:hueOff val="-487087"/>
                  <a:satOff val="-2686"/>
                  <a:lumOff val="14808"/>
                </a:schemeClr>
              </a:solidFill>
              <a:prstDash val="solid"/>
              <a:miter lim="400000"/>
            </a:ln>
          </a:left>
          <a:right>
            <a:ln w="12700" cap="flat">
              <a:solidFill>
                <a:schemeClr val="accent2">
                  <a:hueOff val="-487087"/>
                  <a:satOff val="-2686"/>
                  <a:lumOff val="14808"/>
                </a:schemeClr>
              </a:solidFill>
              <a:prstDash val="solid"/>
              <a:miter lim="400000"/>
            </a:ln>
          </a:right>
          <a:top>
            <a:ln w="12700" cap="flat">
              <a:solidFill>
                <a:srgbClr val="3C3C1D"/>
              </a:solidFill>
              <a:prstDash val="solid"/>
              <a:miter lim="400000"/>
            </a:ln>
          </a:top>
          <a:bottom>
            <a:ln w="12700" cap="flat">
              <a:solidFill>
                <a:srgbClr val="CBCBCB"/>
              </a:solidFill>
              <a:prstDash val="solid"/>
              <a:miter lim="400000"/>
            </a:ln>
          </a:bottom>
          <a:insideH>
            <a:ln w="12700" cap="flat">
              <a:solidFill>
                <a:srgbClr val="AAA485"/>
              </a:solidFill>
              <a:prstDash val="solid"/>
              <a:miter lim="400000"/>
            </a:ln>
          </a:insideH>
          <a:insideV>
            <a:ln w="12700" cap="flat">
              <a:solidFill>
                <a:schemeClr val="accent2">
                  <a:hueOff val="-487087"/>
                  <a:satOff val="-2686"/>
                  <a:lumOff val="14808"/>
                </a:schemeClr>
              </a:solidFill>
              <a:prstDash val="solid"/>
              <a:miter lim="400000"/>
            </a:ln>
          </a:insideV>
        </a:tcBdr>
        <a:fill>
          <a:solidFill>
            <a:srgbClr val="656839"/>
          </a:solidFill>
        </a:fill>
      </a:tcStyle>
    </a:firstRow>
  </a:tblStyle>
  <a:tblStyle styleId="{CF821DB8-F4EB-4A41-A1BA-3FCAFE7338EE}" styleName="">
    <a:tblBg/>
    <a:wholeTbl>
      <a:tcTxStyle b="off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C4C6C6"/>
              </a:solidFill>
              <a:prstDash val="solid"/>
              <a:miter lim="400000"/>
            </a:ln>
          </a:top>
          <a:bottom>
            <a:ln w="25400" cap="flat">
              <a:solidFill>
                <a:srgbClr val="C4C6C6"/>
              </a:solidFill>
              <a:prstDash val="solid"/>
              <a:miter lim="400000"/>
            </a:ln>
          </a:bottom>
          <a:insideH>
            <a:ln w="25400" cap="flat">
              <a:solidFill>
                <a:srgbClr val="C4C6C6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1F1F1"/>
          </a:solidFill>
        </a:fill>
      </a:tcStyle>
    </a:wholeTbl>
    <a:band2H>
      <a:tcTxStyle/>
      <a:tcStyle>
        <a:tcBdr/>
        <a:fill>
          <a:solidFill>
            <a:srgbClr val="E4E4E0"/>
          </a:solidFill>
        </a:fill>
      </a:tcStyle>
    </a:band2H>
    <a:firstCol>
      <a:tcTxStyle b="off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515151"/>
              </a:solidFill>
              <a:prstDash val="solid"/>
              <a:miter lim="400000"/>
            </a:ln>
          </a:left>
          <a:right>
            <a:ln w="0" cap="flat">
              <a:noFill/>
              <a:miter lim="400000"/>
            </a:ln>
          </a:right>
          <a:top>
            <a:ln w="12700" cap="flat">
              <a:solidFill>
                <a:srgbClr val="7D7766"/>
              </a:solidFill>
              <a:prstDash val="solid"/>
              <a:miter lim="400000"/>
            </a:ln>
          </a:top>
          <a:bottom>
            <a:ln w="12700" cap="flat">
              <a:solidFill>
                <a:srgbClr val="7D7766"/>
              </a:solidFill>
              <a:prstDash val="solid"/>
              <a:miter lim="400000"/>
            </a:ln>
          </a:bottom>
          <a:insideH>
            <a:ln w="12700" cap="flat">
              <a:solidFill>
                <a:srgbClr val="7D7766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8F8B7E"/>
          </a:solidFill>
        </a:fill>
      </a:tcStyle>
    </a:firstCol>
    <a:lastRow>
      <a:tcTxStyle b="off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747474"/>
              </a:solidFill>
              <a:prstDash val="solid"/>
              <a:miter lim="400000"/>
            </a:ln>
          </a:top>
          <a:bottom>
            <a:ln w="12700" cap="flat">
              <a:solidFill>
                <a:srgbClr val="515151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1F1F1"/>
          </a:solidFill>
        </a:fill>
      </a:tcStyle>
    </a:lastRow>
    <a:firstRow>
      <a:tcTxStyle b="off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515151"/>
              </a:solidFill>
              <a:prstDash val="solid"/>
              <a:miter lim="400000"/>
            </a:ln>
          </a:top>
          <a:bottom>
            <a:ln w="25400" cap="flat">
              <a:solidFill>
                <a:schemeClr val="accent2">
                  <a:hueOff val="-487087"/>
                  <a:satOff val="-2686"/>
                  <a:lumOff val="14808"/>
                </a:schemeClr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5E5A4C"/>
          </a:solidFill>
        </a:fill>
      </a:tcStyle>
    </a:firstRow>
  </a:tblStyle>
  <a:tblStyle styleId="{33BA23B1-9221-436E-865A-0063620EA4FD}" styleName="">
    <a:tblBg/>
    <a:wholeTbl>
      <a:tcTxStyle b="off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747474"/>
              </a:solidFill>
              <a:prstDash val="solid"/>
              <a:miter lim="400000"/>
            </a:ln>
          </a:left>
          <a:right>
            <a:ln w="12700" cap="flat">
              <a:solidFill>
                <a:srgbClr val="747474"/>
              </a:solidFill>
              <a:prstDash val="solid"/>
              <a:miter lim="400000"/>
            </a:ln>
          </a:right>
          <a:top>
            <a:ln w="12700" cap="flat">
              <a:solidFill>
                <a:srgbClr val="747474"/>
              </a:solidFill>
              <a:prstDash val="solid"/>
              <a:miter lim="400000"/>
            </a:ln>
          </a:top>
          <a:bottom>
            <a:ln w="12700" cap="flat">
              <a:solidFill>
                <a:srgbClr val="747474"/>
              </a:solidFill>
              <a:prstDash val="solid"/>
              <a:miter lim="400000"/>
            </a:ln>
          </a:bottom>
          <a:insideH>
            <a:ln w="12700" cap="flat">
              <a:solidFill>
                <a:srgbClr val="747474"/>
              </a:solidFill>
              <a:prstDash val="solid"/>
              <a:miter lim="400000"/>
            </a:ln>
          </a:insideH>
          <a:insideV>
            <a:ln w="12700" cap="flat">
              <a:solidFill>
                <a:srgbClr val="747474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F2F2F2"/>
          </a:solidFill>
        </a:fill>
      </a:tcStyle>
    </a:band2H>
    <a:firstCol>
      <a:tcTxStyle b="off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747474"/>
              </a:solidFill>
              <a:prstDash val="solid"/>
              <a:miter lim="400000"/>
            </a:ln>
          </a:left>
          <a:right>
            <a:ln w="12700" cap="flat">
              <a:solidFill>
                <a:srgbClr val="747474"/>
              </a:solidFill>
              <a:prstDash val="solid"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9E9E9"/>
          </a:solidFill>
        </a:fill>
      </a:tcStyle>
    </a:firstCol>
    <a:lastRow>
      <a:tcTxStyle b="off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747474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CBCBCB"/>
          </a:solidFill>
        </a:fill>
      </a:tcStyle>
    </a:lastRow>
    <a:firstRow>
      <a:tcTxStyle b="off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747474"/>
              </a:solidFill>
              <a:prstDash val="solid"/>
              <a:miter lim="400000"/>
            </a:ln>
          </a:top>
          <a:bottom>
            <a:ln w="12700" cap="flat">
              <a:solidFill>
                <a:srgbClr val="747474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CBCBCB"/>
          </a:solidFill>
        </a:fill>
      </a:tcStyle>
    </a:firstRow>
  </a:tblStyle>
  <a:tblStyle styleId="{2708684C-4D16-4618-839F-0558EEFCDFE6}" styleName="">
    <a:tblBg/>
    <a:wholeTbl>
      <a:tcTxStyle b="off" i="off">
        <a:fontRef idx="major">
          <a:srgbClr val="777777"/>
        </a:fontRef>
        <a:srgbClr val="777777"/>
      </a:tcTxStyle>
      <a:tcStyle>
        <a:tcBdr>
          <a:left>
            <a:ln w="12700" cap="flat">
              <a:solidFill>
                <a:srgbClr val="C9C9C9"/>
              </a:solidFill>
              <a:prstDash val="solid"/>
              <a:miter lim="400000"/>
            </a:ln>
          </a:left>
          <a:right>
            <a:ln w="12700" cap="flat">
              <a:solidFill>
                <a:srgbClr val="C9C9C9"/>
              </a:solidFill>
              <a:prstDash val="solid"/>
              <a:miter lim="400000"/>
            </a:ln>
          </a:right>
          <a:top>
            <a:ln w="12700" cap="flat">
              <a:solidFill>
                <a:srgbClr val="525252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25252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25252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C9C9C9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D2D2D2">
              <a:alpha val="30000"/>
            </a:srgbClr>
          </a:solidFill>
        </a:fill>
      </a:tcStyle>
    </a:band2H>
    <a:firstCol>
      <a:tcTxStyle b="off" i="off">
        <a:font>
          <a:latin typeface="Helvetica Neue Medium"/>
          <a:ea typeface="Helvetica Neue Medium"/>
          <a:cs typeface="Helvetica Neue Medium"/>
        </a:font>
        <a:srgbClr val="555555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C9C9C9"/>
              </a:solidFill>
              <a:prstDash val="solid"/>
              <a:miter lim="400000"/>
            </a:ln>
          </a:top>
          <a:bottom>
            <a:ln w="12700" cap="flat">
              <a:solidFill>
                <a:srgbClr val="C9C9C9"/>
              </a:solidFill>
              <a:prstDash val="solid"/>
              <a:miter lim="400000"/>
            </a:ln>
          </a:bottom>
          <a:insideH>
            <a:ln w="12700" cap="flat">
              <a:solidFill>
                <a:srgbClr val="C9C9C9"/>
              </a:solidFill>
              <a:prstDash val="solid"/>
              <a:miter lim="400000"/>
            </a:ln>
          </a:insideH>
          <a:insideV>
            <a:ln w="12700" cap="flat">
              <a:solidFill>
                <a:srgbClr val="C9C9C9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>
          <a:latin typeface="Helvetica Neue Medium"/>
          <a:ea typeface="Helvetica Neue Medium"/>
          <a:cs typeface="Helvetica Neue Medium"/>
        </a:font>
        <a:srgbClr val="555555"/>
      </a:tcTxStyle>
      <a:tcStyle>
        <a:tcBdr>
          <a:left>
            <a:ln w="12700" cap="flat">
              <a:solidFill>
                <a:srgbClr val="C9C9C9"/>
              </a:solidFill>
              <a:prstDash val="solid"/>
              <a:miter lim="400000"/>
            </a:ln>
          </a:left>
          <a:right>
            <a:ln w="12700" cap="flat">
              <a:solidFill>
                <a:srgbClr val="C9C9C9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C9C9C9"/>
              </a:solidFill>
              <a:prstDash val="solid"/>
              <a:miter lim="400000"/>
            </a:ln>
          </a:insideH>
          <a:insideV>
            <a:ln w="12700" cap="flat">
              <a:solidFill>
                <a:srgbClr val="C9C9C9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Helvetica Neue Medium"/>
          <a:ea typeface="Helvetica Neue Medium"/>
          <a:cs typeface="Helvetica Neue Medium"/>
        </a:font>
        <a:srgbClr val="555555"/>
      </a:tcTxStyle>
      <a:tcStyle>
        <a:tcBdr>
          <a:left>
            <a:ln w="12700" cap="flat">
              <a:solidFill>
                <a:srgbClr val="C9C9C9"/>
              </a:solidFill>
              <a:prstDash val="solid"/>
              <a:miter lim="400000"/>
            </a:ln>
          </a:left>
          <a:right>
            <a:ln w="12700" cap="flat">
              <a:solidFill>
                <a:srgbClr val="C9C9C9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C9C9C9"/>
              </a:solidFill>
              <a:prstDash val="solid"/>
              <a:miter lim="400000"/>
            </a:ln>
          </a:insideH>
          <a:insideV>
            <a:ln w="12700" cap="flat">
              <a:solidFill>
                <a:srgbClr val="C9C9C9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4588" autoAdjust="0"/>
  </p:normalViewPr>
  <p:slideViewPr>
    <p:cSldViewPr>
      <p:cViewPr>
        <p:scale>
          <a:sx n="70" d="100"/>
          <a:sy n="70" d="100"/>
        </p:scale>
        <p:origin x="-318" y="-30"/>
      </p:cViewPr>
      <p:guideLst>
        <p:guide orient="horz" pos="3072"/>
        <p:guide pos="4096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Shape 124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25" name="Shape 125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489342491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1pPr>
    <a:lvl2pPr indent="2286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2pPr>
    <a:lvl3pPr indent="4572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3pPr>
    <a:lvl4pPr indent="6858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4pPr>
    <a:lvl5pPr indent="9144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5pPr>
    <a:lvl6pPr indent="11430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6pPr>
    <a:lvl7pPr indent="13716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7pPr>
    <a:lvl8pPr indent="16002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8pPr>
    <a:lvl9pPr indent="18288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Titre et sous-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Ligne"/>
          <p:cNvSpPr/>
          <p:nvPr/>
        </p:nvSpPr>
        <p:spPr>
          <a:xfrm>
            <a:off x="571500" y="4749800"/>
            <a:ext cx="11868094" cy="129"/>
          </a:xfrm>
          <a:prstGeom prst="line">
            <a:avLst/>
          </a:prstGeom>
          <a:ln w="12700">
            <a:solidFill>
              <a:srgbClr val="9A9A9A"/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13" name="Texte du titre"/>
          <p:cNvSpPr txBox="1">
            <a:spLocks noGrp="1"/>
          </p:cNvSpPr>
          <p:nvPr>
            <p:ph type="title"/>
          </p:nvPr>
        </p:nvSpPr>
        <p:spPr>
          <a:xfrm>
            <a:off x="571500" y="1320800"/>
            <a:ext cx="11861800" cy="3175000"/>
          </a:xfrm>
          <a:prstGeom prst="rect">
            <a:avLst/>
          </a:prstGeom>
        </p:spPr>
        <p:txBody>
          <a:bodyPr/>
          <a:lstStyle/>
          <a:p>
            <a:r>
              <a:t>Texte du titre</a:t>
            </a:r>
          </a:p>
        </p:txBody>
      </p:sp>
      <p:sp>
        <p:nvSpPr>
          <p:cNvPr id="14" name="Texte niveau 1…"/>
          <p:cNvSpPr txBox="1">
            <a:spLocks noGrp="1"/>
          </p:cNvSpPr>
          <p:nvPr>
            <p:ph type="body" sz="quarter" idx="1"/>
          </p:nvPr>
        </p:nvSpPr>
        <p:spPr>
          <a:xfrm>
            <a:off x="571500" y="5016500"/>
            <a:ext cx="11861800" cy="10160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SzTx/>
              <a:buFontTx/>
              <a:buNone/>
              <a:defRPr sz="2600">
                <a:latin typeface="+mj-lt"/>
                <a:ea typeface="+mj-ea"/>
                <a:cs typeface="+mj-cs"/>
                <a:sym typeface="Helvetica Neue"/>
              </a:defRPr>
            </a:lvl1pPr>
            <a:lvl2pPr marL="0" indent="0">
              <a:spcBef>
                <a:spcPts val="0"/>
              </a:spcBef>
              <a:buSzTx/>
              <a:buFontTx/>
              <a:buNone/>
              <a:defRPr sz="2600">
                <a:latin typeface="+mj-lt"/>
                <a:ea typeface="+mj-ea"/>
                <a:cs typeface="+mj-cs"/>
                <a:sym typeface="Helvetica Neue"/>
              </a:defRPr>
            </a:lvl2pPr>
            <a:lvl3pPr marL="0" indent="0">
              <a:spcBef>
                <a:spcPts val="0"/>
              </a:spcBef>
              <a:buSzTx/>
              <a:buFontTx/>
              <a:buNone/>
              <a:defRPr sz="2600">
                <a:latin typeface="+mj-lt"/>
                <a:ea typeface="+mj-ea"/>
                <a:cs typeface="+mj-cs"/>
                <a:sym typeface="Helvetica Neue"/>
              </a:defRPr>
            </a:lvl3pPr>
            <a:lvl4pPr marL="0" indent="0">
              <a:spcBef>
                <a:spcPts val="0"/>
              </a:spcBef>
              <a:buSzTx/>
              <a:buFontTx/>
              <a:buNone/>
              <a:defRPr sz="2600">
                <a:latin typeface="+mj-lt"/>
                <a:ea typeface="+mj-ea"/>
                <a:cs typeface="+mj-cs"/>
                <a:sym typeface="Helvetica Neue"/>
              </a:defRPr>
            </a:lvl4pPr>
            <a:lvl5pPr marL="0" indent="0">
              <a:spcBef>
                <a:spcPts val="0"/>
              </a:spcBef>
              <a:buSzTx/>
              <a:buFontTx/>
              <a:buNone/>
              <a:defRPr sz="2600">
                <a:latin typeface="+mj-lt"/>
                <a:ea typeface="+mj-ea"/>
                <a:cs typeface="+mj-cs"/>
                <a:sym typeface="Helvetica Neue"/>
              </a:defRPr>
            </a:lvl5pPr>
          </a:lstStyle>
          <a:p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 5</a:t>
            </a:r>
          </a:p>
        </p:txBody>
      </p:sp>
      <p:sp>
        <p:nvSpPr>
          <p:cNvPr id="15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‹N°›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Cit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-Gilles Allain"/>
          <p:cNvSpPr txBox="1">
            <a:spLocks noGrp="1"/>
          </p:cNvSpPr>
          <p:nvPr>
            <p:ph type="body" sz="quarter" idx="13"/>
          </p:nvPr>
        </p:nvSpPr>
        <p:spPr>
          <a:xfrm>
            <a:off x="1270000" y="6362700"/>
            <a:ext cx="10464800" cy="498422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 defTabSz="457200">
              <a:spcBef>
                <a:spcPts val="0"/>
              </a:spcBef>
              <a:buSzTx/>
              <a:buFontTx/>
              <a:buNone/>
              <a:defRPr sz="26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</a:lstStyle>
          <a:p>
            <a:r>
              <a:t>-Gilles Allain</a:t>
            </a:r>
          </a:p>
        </p:txBody>
      </p:sp>
      <p:sp>
        <p:nvSpPr>
          <p:cNvPr id="102" name="« Saisissez une citation ici. »"/>
          <p:cNvSpPr txBox="1">
            <a:spLocks noGrp="1"/>
          </p:cNvSpPr>
          <p:nvPr>
            <p:ph type="body" sz="quarter" idx="14"/>
          </p:nvPr>
        </p:nvSpPr>
        <p:spPr>
          <a:xfrm>
            <a:off x="1270000" y="4292600"/>
            <a:ext cx="10464800" cy="711200"/>
          </a:xfrm>
          <a:prstGeom prst="rect">
            <a:avLst/>
          </a:prstGeom>
        </p:spPr>
        <p:txBody>
          <a:bodyPr anchor="ctr">
            <a:spAutoFit/>
          </a:bodyPr>
          <a:lstStyle>
            <a:lvl1pPr marL="0" indent="0" algn="ctr" defTabSz="457200">
              <a:spcBef>
                <a:spcPts val="2400"/>
              </a:spcBef>
              <a:buSzTx/>
              <a:buFontTx/>
              <a:buNone/>
              <a:defRPr sz="4000"/>
            </a:lvl1pPr>
          </a:lstStyle>
          <a:p>
            <a:r>
              <a:t>« Saisissez une citation ici. »</a:t>
            </a:r>
          </a:p>
        </p:txBody>
      </p:sp>
      <p:sp>
        <p:nvSpPr>
          <p:cNvPr id="103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‹N°›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Image"/>
          <p:cNvSpPr>
            <a:spLocks noGrp="1"/>
          </p:cNvSpPr>
          <p:nvPr>
            <p:ph type="pic" idx="13"/>
          </p:nvPr>
        </p:nvSpPr>
        <p:spPr>
          <a:xfrm>
            <a:off x="0" y="0"/>
            <a:ext cx="13004800" cy="97536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11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‹N°›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Vier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‹N°›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Photo - Horizont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Ligne"/>
          <p:cNvSpPr/>
          <p:nvPr/>
        </p:nvSpPr>
        <p:spPr>
          <a:xfrm>
            <a:off x="7543800" y="7975599"/>
            <a:ext cx="1" cy="1422529"/>
          </a:xfrm>
          <a:prstGeom prst="line">
            <a:avLst/>
          </a:prstGeom>
          <a:ln w="12700">
            <a:solidFill>
              <a:srgbClr val="9A9A9A"/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23" name="Image"/>
          <p:cNvSpPr>
            <a:spLocks noGrp="1"/>
          </p:cNvSpPr>
          <p:nvPr>
            <p:ph type="pic" idx="13"/>
          </p:nvPr>
        </p:nvSpPr>
        <p:spPr>
          <a:xfrm>
            <a:off x="0" y="0"/>
            <a:ext cx="13004800" cy="75946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24" name="Texte du titre"/>
          <p:cNvSpPr txBox="1">
            <a:spLocks noGrp="1"/>
          </p:cNvSpPr>
          <p:nvPr>
            <p:ph type="title"/>
          </p:nvPr>
        </p:nvSpPr>
        <p:spPr>
          <a:xfrm>
            <a:off x="1409700" y="7785100"/>
            <a:ext cx="5791200" cy="1701800"/>
          </a:xfrm>
          <a:prstGeom prst="rect">
            <a:avLst/>
          </a:prstGeom>
        </p:spPr>
        <p:txBody>
          <a:bodyPr anchor="ctr"/>
          <a:lstStyle>
            <a:lvl1pPr algn="r">
              <a:defRPr sz="4200">
                <a:solidFill>
                  <a:srgbClr val="000000"/>
                </a:solidFill>
                <a:latin typeface="+mn-lt"/>
                <a:ea typeface="+mn-ea"/>
                <a:cs typeface="+mn-cs"/>
                <a:sym typeface="Helvetica Neue Light"/>
              </a:defRPr>
            </a:lvl1pPr>
          </a:lstStyle>
          <a:p>
            <a:r>
              <a:t>Texte du titre</a:t>
            </a:r>
          </a:p>
        </p:txBody>
      </p:sp>
      <p:sp>
        <p:nvSpPr>
          <p:cNvPr id="25" name="Texte niveau 1…"/>
          <p:cNvSpPr txBox="1">
            <a:spLocks noGrp="1"/>
          </p:cNvSpPr>
          <p:nvPr>
            <p:ph type="body" sz="quarter" idx="1"/>
          </p:nvPr>
        </p:nvSpPr>
        <p:spPr>
          <a:xfrm>
            <a:off x="7848600" y="8470900"/>
            <a:ext cx="4953000" cy="5080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SzTx/>
              <a:buFontTx/>
              <a:buNone/>
              <a:defRPr sz="2600">
                <a:latin typeface="+mj-lt"/>
                <a:ea typeface="+mj-ea"/>
                <a:cs typeface="+mj-cs"/>
                <a:sym typeface="Helvetica Neue"/>
              </a:defRPr>
            </a:lvl1pPr>
            <a:lvl2pPr marL="0" indent="0">
              <a:spcBef>
                <a:spcPts val="0"/>
              </a:spcBef>
              <a:buSzTx/>
              <a:buFontTx/>
              <a:buNone/>
              <a:defRPr sz="2600">
                <a:latin typeface="+mj-lt"/>
                <a:ea typeface="+mj-ea"/>
                <a:cs typeface="+mj-cs"/>
                <a:sym typeface="Helvetica Neue"/>
              </a:defRPr>
            </a:lvl2pPr>
            <a:lvl3pPr marL="0" indent="0">
              <a:spcBef>
                <a:spcPts val="0"/>
              </a:spcBef>
              <a:buSzTx/>
              <a:buFontTx/>
              <a:buNone/>
              <a:defRPr sz="2600">
                <a:latin typeface="+mj-lt"/>
                <a:ea typeface="+mj-ea"/>
                <a:cs typeface="+mj-cs"/>
                <a:sym typeface="Helvetica Neue"/>
              </a:defRPr>
            </a:lvl3pPr>
            <a:lvl4pPr marL="0" indent="0">
              <a:spcBef>
                <a:spcPts val="0"/>
              </a:spcBef>
              <a:buSzTx/>
              <a:buFontTx/>
              <a:buNone/>
              <a:defRPr sz="2600">
                <a:latin typeface="+mj-lt"/>
                <a:ea typeface="+mj-ea"/>
                <a:cs typeface="+mj-cs"/>
                <a:sym typeface="Helvetica Neue"/>
              </a:defRPr>
            </a:lvl4pPr>
            <a:lvl5pPr marL="0" indent="0">
              <a:spcBef>
                <a:spcPts val="0"/>
              </a:spcBef>
              <a:buSzTx/>
              <a:buFontTx/>
              <a:buNone/>
              <a:defRPr sz="2600">
                <a:latin typeface="+mj-lt"/>
                <a:ea typeface="+mj-ea"/>
                <a:cs typeface="+mj-cs"/>
                <a:sym typeface="Helvetica Neue"/>
              </a:defRPr>
            </a:lvl5pPr>
          </a:lstStyle>
          <a:p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 5</a:t>
            </a:r>
          </a:p>
        </p:txBody>
      </p:sp>
      <p:sp>
        <p:nvSpPr>
          <p:cNvPr id="26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‹N°›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re - Centr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Texte du titre"/>
          <p:cNvSpPr txBox="1">
            <a:spLocks noGrp="1"/>
          </p:cNvSpPr>
          <p:nvPr>
            <p:ph type="title"/>
          </p:nvPr>
        </p:nvSpPr>
        <p:spPr>
          <a:xfrm>
            <a:off x="571500" y="3289300"/>
            <a:ext cx="11861800" cy="3175000"/>
          </a:xfrm>
          <a:prstGeom prst="rect">
            <a:avLst/>
          </a:prstGeom>
        </p:spPr>
        <p:txBody>
          <a:bodyPr anchor="ctr"/>
          <a:lstStyle/>
          <a:p>
            <a:r>
              <a:t>Texte du titre</a:t>
            </a:r>
          </a:p>
        </p:txBody>
      </p:sp>
      <p:sp>
        <p:nvSpPr>
          <p:cNvPr id="34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‹N°›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Photo -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Ligne"/>
          <p:cNvSpPr/>
          <p:nvPr/>
        </p:nvSpPr>
        <p:spPr>
          <a:xfrm>
            <a:off x="571500" y="4864100"/>
            <a:ext cx="5334476" cy="58"/>
          </a:xfrm>
          <a:prstGeom prst="line">
            <a:avLst/>
          </a:prstGeom>
          <a:ln w="12700">
            <a:solidFill>
              <a:srgbClr val="9A9A9A"/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42" name="Image"/>
          <p:cNvSpPr>
            <a:spLocks noGrp="1"/>
          </p:cNvSpPr>
          <p:nvPr>
            <p:ph type="pic" idx="13"/>
          </p:nvPr>
        </p:nvSpPr>
        <p:spPr>
          <a:xfrm>
            <a:off x="6502400" y="0"/>
            <a:ext cx="6502400" cy="97536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43" name="Texte du titre"/>
          <p:cNvSpPr txBox="1">
            <a:spLocks noGrp="1"/>
          </p:cNvSpPr>
          <p:nvPr>
            <p:ph type="title"/>
          </p:nvPr>
        </p:nvSpPr>
        <p:spPr>
          <a:xfrm>
            <a:off x="571500" y="1435100"/>
            <a:ext cx="5334000" cy="3175000"/>
          </a:xfrm>
          <a:prstGeom prst="rect">
            <a:avLst/>
          </a:prstGeom>
        </p:spPr>
        <p:txBody>
          <a:bodyPr/>
          <a:lstStyle/>
          <a:p>
            <a:r>
              <a:t>Texte du titre</a:t>
            </a:r>
          </a:p>
        </p:txBody>
      </p:sp>
      <p:sp>
        <p:nvSpPr>
          <p:cNvPr id="44" name="Texte niveau 1…"/>
          <p:cNvSpPr txBox="1">
            <a:spLocks noGrp="1"/>
          </p:cNvSpPr>
          <p:nvPr>
            <p:ph type="body" sz="quarter" idx="1"/>
          </p:nvPr>
        </p:nvSpPr>
        <p:spPr>
          <a:xfrm>
            <a:off x="571500" y="5130800"/>
            <a:ext cx="5334000" cy="31750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SzTx/>
              <a:buFontTx/>
              <a:buNone/>
              <a:defRPr sz="2600">
                <a:latin typeface="+mj-lt"/>
                <a:ea typeface="+mj-ea"/>
                <a:cs typeface="+mj-cs"/>
                <a:sym typeface="Helvetica Neue"/>
              </a:defRPr>
            </a:lvl1pPr>
            <a:lvl2pPr marL="0" indent="0">
              <a:spcBef>
                <a:spcPts val="0"/>
              </a:spcBef>
              <a:buSzTx/>
              <a:buFontTx/>
              <a:buNone/>
              <a:defRPr sz="2600">
                <a:latin typeface="+mj-lt"/>
                <a:ea typeface="+mj-ea"/>
                <a:cs typeface="+mj-cs"/>
                <a:sym typeface="Helvetica Neue"/>
              </a:defRPr>
            </a:lvl2pPr>
            <a:lvl3pPr marL="0" indent="0">
              <a:spcBef>
                <a:spcPts val="0"/>
              </a:spcBef>
              <a:buSzTx/>
              <a:buFontTx/>
              <a:buNone/>
              <a:defRPr sz="2600">
                <a:latin typeface="+mj-lt"/>
                <a:ea typeface="+mj-ea"/>
                <a:cs typeface="+mj-cs"/>
                <a:sym typeface="Helvetica Neue"/>
              </a:defRPr>
            </a:lvl3pPr>
            <a:lvl4pPr marL="0" indent="0">
              <a:spcBef>
                <a:spcPts val="0"/>
              </a:spcBef>
              <a:buSzTx/>
              <a:buFontTx/>
              <a:buNone/>
              <a:defRPr sz="2600">
                <a:latin typeface="+mj-lt"/>
                <a:ea typeface="+mj-ea"/>
                <a:cs typeface="+mj-cs"/>
                <a:sym typeface="Helvetica Neue"/>
              </a:defRPr>
            </a:lvl4pPr>
            <a:lvl5pPr marL="0" indent="0">
              <a:spcBef>
                <a:spcPts val="0"/>
              </a:spcBef>
              <a:buSzTx/>
              <a:buFontTx/>
              <a:buNone/>
              <a:defRPr sz="2600">
                <a:latin typeface="+mj-lt"/>
                <a:ea typeface="+mj-ea"/>
                <a:cs typeface="+mj-cs"/>
                <a:sym typeface="Helvetica Neue"/>
              </a:defRPr>
            </a:lvl5pPr>
          </a:lstStyle>
          <a:p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 5</a:t>
            </a:r>
          </a:p>
        </p:txBody>
      </p:sp>
      <p:sp>
        <p:nvSpPr>
          <p:cNvPr id="45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‹N°›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re - Ha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Texte du titre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Texte du titre</a:t>
            </a:r>
          </a:p>
        </p:txBody>
      </p:sp>
      <p:sp>
        <p:nvSpPr>
          <p:cNvPr id="53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‹N°›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re et puc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Texte du titre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Texte du titre</a:t>
            </a:r>
          </a:p>
        </p:txBody>
      </p:sp>
      <p:sp>
        <p:nvSpPr>
          <p:cNvPr id="61" name="Texte niveau 1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 5</a:t>
            </a:r>
          </a:p>
        </p:txBody>
      </p:sp>
      <p:sp>
        <p:nvSpPr>
          <p:cNvPr id="62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‹N°›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re, puces et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Ligne"/>
          <p:cNvSpPr/>
          <p:nvPr/>
        </p:nvSpPr>
        <p:spPr>
          <a:xfrm>
            <a:off x="571500" y="1968500"/>
            <a:ext cx="5073394" cy="133"/>
          </a:xfrm>
          <a:prstGeom prst="line">
            <a:avLst/>
          </a:prstGeom>
          <a:ln w="12700">
            <a:solidFill>
              <a:srgbClr val="9A9A9A"/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70" name="Image"/>
          <p:cNvSpPr>
            <a:spLocks noGrp="1"/>
          </p:cNvSpPr>
          <p:nvPr>
            <p:ph type="pic" idx="13"/>
          </p:nvPr>
        </p:nvSpPr>
        <p:spPr>
          <a:xfrm>
            <a:off x="6502400" y="0"/>
            <a:ext cx="6502400" cy="97536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71" name="Texte du titre"/>
          <p:cNvSpPr txBox="1">
            <a:spLocks noGrp="1"/>
          </p:cNvSpPr>
          <p:nvPr>
            <p:ph type="title"/>
          </p:nvPr>
        </p:nvSpPr>
        <p:spPr>
          <a:xfrm>
            <a:off x="571500" y="330200"/>
            <a:ext cx="5080000" cy="1397000"/>
          </a:xfrm>
          <a:prstGeom prst="rect">
            <a:avLst/>
          </a:prstGeom>
        </p:spPr>
        <p:txBody>
          <a:bodyPr/>
          <a:lstStyle/>
          <a:p>
            <a:r>
              <a:t>Texte du titre</a:t>
            </a:r>
          </a:p>
        </p:txBody>
      </p:sp>
      <p:sp>
        <p:nvSpPr>
          <p:cNvPr id="72" name="Texte niveau 1…"/>
          <p:cNvSpPr txBox="1">
            <a:spLocks noGrp="1"/>
          </p:cNvSpPr>
          <p:nvPr>
            <p:ph type="body" sz="half" idx="1"/>
          </p:nvPr>
        </p:nvSpPr>
        <p:spPr>
          <a:xfrm>
            <a:off x="571500" y="2222500"/>
            <a:ext cx="5080000" cy="6667500"/>
          </a:xfrm>
          <a:prstGeom prst="rect">
            <a:avLst/>
          </a:prstGeom>
        </p:spPr>
        <p:txBody>
          <a:bodyPr/>
          <a:lstStyle>
            <a:lvl1pPr marL="330200" indent="-330200">
              <a:spcBef>
                <a:spcPts val="3000"/>
              </a:spcBef>
              <a:defRPr sz="2600">
                <a:latin typeface="+mj-lt"/>
                <a:ea typeface="+mj-ea"/>
                <a:cs typeface="+mj-cs"/>
                <a:sym typeface="Helvetica Neue"/>
              </a:defRPr>
            </a:lvl1pPr>
            <a:lvl2pPr marL="660400" indent="-330200">
              <a:spcBef>
                <a:spcPts val="3000"/>
              </a:spcBef>
              <a:defRPr sz="2600">
                <a:latin typeface="+mj-lt"/>
                <a:ea typeface="+mj-ea"/>
                <a:cs typeface="+mj-cs"/>
                <a:sym typeface="Helvetica Neue"/>
              </a:defRPr>
            </a:lvl2pPr>
            <a:lvl3pPr marL="990600" indent="-330200">
              <a:spcBef>
                <a:spcPts val="3000"/>
              </a:spcBef>
              <a:defRPr sz="2600">
                <a:latin typeface="+mj-lt"/>
                <a:ea typeface="+mj-ea"/>
                <a:cs typeface="+mj-cs"/>
                <a:sym typeface="Helvetica Neue"/>
              </a:defRPr>
            </a:lvl3pPr>
            <a:lvl4pPr marL="1320800" indent="-330200">
              <a:spcBef>
                <a:spcPts val="3000"/>
              </a:spcBef>
              <a:defRPr sz="2600">
                <a:latin typeface="+mj-lt"/>
                <a:ea typeface="+mj-ea"/>
                <a:cs typeface="+mj-cs"/>
                <a:sym typeface="Helvetica Neue"/>
              </a:defRPr>
            </a:lvl4pPr>
            <a:lvl5pPr marL="1651000" indent="-330200">
              <a:spcBef>
                <a:spcPts val="3000"/>
              </a:spcBef>
              <a:defRPr sz="2600">
                <a:latin typeface="+mj-lt"/>
                <a:ea typeface="+mj-ea"/>
                <a:cs typeface="+mj-cs"/>
                <a:sym typeface="Helvetica Neue"/>
              </a:defRPr>
            </a:lvl5pPr>
          </a:lstStyle>
          <a:p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 5</a:t>
            </a:r>
          </a:p>
        </p:txBody>
      </p:sp>
      <p:sp>
        <p:nvSpPr>
          <p:cNvPr id="73" name="Numéro de diapositive"/>
          <p:cNvSpPr txBox="1">
            <a:spLocks noGrp="1"/>
          </p:cNvSpPr>
          <p:nvPr>
            <p:ph type="sldNum" sz="quarter" idx="2"/>
          </p:nvPr>
        </p:nvSpPr>
        <p:spPr>
          <a:xfrm>
            <a:off x="510743" y="9199778"/>
            <a:ext cx="312014" cy="299822"/>
          </a:xfrm>
          <a:prstGeom prst="rect">
            <a:avLst/>
          </a:prstGeom>
        </p:spPr>
        <p:txBody>
          <a:bodyPr/>
          <a:lstStyle>
            <a:lvl1pPr algn="l"/>
          </a:lstStyle>
          <a:p>
            <a:fld id="{86CB4B4D-7CA3-9044-876B-883B54F8677D}" type="slidenum">
              <a:rPr/>
              <a:pPr/>
              <a:t>‹N°›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Puc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Texte niveau 1…"/>
          <p:cNvSpPr txBox="1">
            <a:spLocks noGrp="1"/>
          </p:cNvSpPr>
          <p:nvPr>
            <p:ph type="body" idx="1"/>
          </p:nvPr>
        </p:nvSpPr>
        <p:spPr>
          <a:xfrm>
            <a:off x="889000" y="889000"/>
            <a:ext cx="11214100" cy="7962900"/>
          </a:xfrm>
          <a:prstGeom prst="rect">
            <a:avLst/>
          </a:prstGeom>
        </p:spPr>
        <p:txBody>
          <a:bodyPr/>
          <a:lstStyle/>
          <a:p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 5</a:t>
            </a:r>
          </a:p>
        </p:txBody>
      </p:sp>
      <p:sp>
        <p:nvSpPr>
          <p:cNvPr id="81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‹N°›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3 pho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Ligne"/>
          <p:cNvSpPr/>
          <p:nvPr/>
        </p:nvSpPr>
        <p:spPr>
          <a:xfrm flipH="1">
            <a:off x="9055098" y="508000"/>
            <a:ext cx="128" cy="7975631"/>
          </a:xfrm>
          <a:prstGeom prst="line">
            <a:avLst/>
          </a:prstGeom>
          <a:ln w="12700">
            <a:solidFill>
              <a:srgbClr val="9A9A9A"/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89" name="Ligne"/>
          <p:cNvSpPr/>
          <p:nvPr/>
        </p:nvSpPr>
        <p:spPr>
          <a:xfrm>
            <a:off x="9055096" y="4464050"/>
            <a:ext cx="3448503" cy="59"/>
          </a:xfrm>
          <a:prstGeom prst="line">
            <a:avLst/>
          </a:prstGeom>
          <a:ln w="12700">
            <a:solidFill>
              <a:srgbClr val="9A9A9A"/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90" name="Image"/>
          <p:cNvSpPr>
            <a:spLocks noGrp="1"/>
          </p:cNvSpPr>
          <p:nvPr>
            <p:ph type="pic" sz="quarter" idx="13"/>
          </p:nvPr>
        </p:nvSpPr>
        <p:spPr>
          <a:xfrm>
            <a:off x="9220200" y="4622800"/>
            <a:ext cx="3276600" cy="38608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91" name="Image"/>
          <p:cNvSpPr>
            <a:spLocks noGrp="1"/>
          </p:cNvSpPr>
          <p:nvPr>
            <p:ph type="pic" sz="quarter" idx="14"/>
          </p:nvPr>
        </p:nvSpPr>
        <p:spPr>
          <a:xfrm>
            <a:off x="9220200" y="508000"/>
            <a:ext cx="3276600" cy="37973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92" name="Image"/>
          <p:cNvSpPr>
            <a:spLocks noGrp="1"/>
          </p:cNvSpPr>
          <p:nvPr>
            <p:ph type="pic" idx="15"/>
          </p:nvPr>
        </p:nvSpPr>
        <p:spPr>
          <a:xfrm>
            <a:off x="520700" y="508000"/>
            <a:ext cx="8369300" cy="79756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93" name="Texte niveau 1…"/>
          <p:cNvSpPr txBox="1">
            <a:spLocks noGrp="1"/>
          </p:cNvSpPr>
          <p:nvPr>
            <p:ph type="body" sz="quarter" idx="1"/>
          </p:nvPr>
        </p:nvSpPr>
        <p:spPr>
          <a:xfrm>
            <a:off x="520700" y="8661400"/>
            <a:ext cx="8369300" cy="9398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SzTx/>
              <a:buFontTx/>
              <a:buNone/>
              <a:defRPr sz="2600">
                <a:latin typeface="+mj-lt"/>
                <a:ea typeface="+mj-ea"/>
                <a:cs typeface="+mj-cs"/>
                <a:sym typeface="Helvetica Neue"/>
              </a:defRPr>
            </a:lvl1pPr>
            <a:lvl2pPr marL="0" indent="0">
              <a:spcBef>
                <a:spcPts val="0"/>
              </a:spcBef>
              <a:buSzTx/>
              <a:buFontTx/>
              <a:buNone/>
              <a:defRPr sz="2600">
                <a:latin typeface="+mj-lt"/>
                <a:ea typeface="+mj-ea"/>
                <a:cs typeface="+mj-cs"/>
                <a:sym typeface="Helvetica Neue"/>
              </a:defRPr>
            </a:lvl2pPr>
            <a:lvl3pPr marL="0" indent="0">
              <a:spcBef>
                <a:spcPts val="0"/>
              </a:spcBef>
              <a:buSzTx/>
              <a:buFontTx/>
              <a:buNone/>
              <a:defRPr sz="2600">
                <a:latin typeface="+mj-lt"/>
                <a:ea typeface="+mj-ea"/>
                <a:cs typeface="+mj-cs"/>
                <a:sym typeface="Helvetica Neue"/>
              </a:defRPr>
            </a:lvl3pPr>
            <a:lvl4pPr marL="0" indent="0">
              <a:spcBef>
                <a:spcPts val="0"/>
              </a:spcBef>
              <a:buSzTx/>
              <a:buFontTx/>
              <a:buNone/>
              <a:defRPr sz="2600">
                <a:latin typeface="+mj-lt"/>
                <a:ea typeface="+mj-ea"/>
                <a:cs typeface="+mj-cs"/>
                <a:sym typeface="Helvetica Neue"/>
              </a:defRPr>
            </a:lvl4pPr>
            <a:lvl5pPr marL="0" indent="0">
              <a:spcBef>
                <a:spcPts val="0"/>
              </a:spcBef>
              <a:buSzTx/>
              <a:buFontTx/>
              <a:buNone/>
              <a:defRPr sz="2600">
                <a:latin typeface="+mj-lt"/>
                <a:ea typeface="+mj-ea"/>
                <a:cs typeface="+mj-cs"/>
                <a:sym typeface="Helvetica Neue"/>
              </a:defRPr>
            </a:lvl5pPr>
          </a:lstStyle>
          <a:p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 5</a:t>
            </a:r>
          </a:p>
        </p:txBody>
      </p:sp>
      <p:sp>
        <p:nvSpPr>
          <p:cNvPr id="94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‹N°›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igne"/>
          <p:cNvSpPr/>
          <p:nvPr/>
        </p:nvSpPr>
        <p:spPr>
          <a:xfrm>
            <a:off x="571500" y="1968500"/>
            <a:ext cx="11868106" cy="129"/>
          </a:xfrm>
          <a:prstGeom prst="line">
            <a:avLst/>
          </a:prstGeom>
          <a:ln w="12700">
            <a:solidFill>
              <a:srgbClr val="9A9A9A"/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3" name="Texte du titre"/>
          <p:cNvSpPr txBox="1">
            <a:spLocks noGrp="1"/>
          </p:cNvSpPr>
          <p:nvPr>
            <p:ph type="title"/>
          </p:nvPr>
        </p:nvSpPr>
        <p:spPr>
          <a:xfrm>
            <a:off x="571500" y="330200"/>
            <a:ext cx="11861800" cy="1397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b">
            <a:normAutofit/>
          </a:bodyPr>
          <a:lstStyle/>
          <a:p>
            <a:r>
              <a:t>Texte du titre</a:t>
            </a:r>
          </a:p>
        </p:txBody>
      </p:sp>
      <p:sp>
        <p:nvSpPr>
          <p:cNvPr id="4" name="Texte niveau 1…"/>
          <p:cNvSpPr txBox="1">
            <a:spLocks noGrp="1"/>
          </p:cNvSpPr>
          <p:nvPr>
            <p:ph type="body" idx="1"/>
          </p:nvPr>
        </p:nvSpPr>
        <p:spPr>
          <a:xfrm>
            <a:off x="571500" y="2222500"/>
            <a:ext cx="11861800" cy="6667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>
            <a:normAutofit/>
          </a:bodyPr>
          <a:lstStyle/>
          <a:p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 5</a:t>
            </a:r>
          </a:p>
        </p:txBody>
      </p:sp>
      <p:sp>
        <p:nvSpPr>
          <p:cNvPr id="5" name="Numéro de diapositive"/>
          <p:cNvSpPr txBox="1">
            <a:spLocks noGrp="1"/>
          </p:cNvSpPr>
          <p:nvPr>
            <p:ph type="sldNum" sz="quarter" idx="2"/>
          </p:nvPr>
        </p:nvSpPr>
        <p:spPr>
          <a:xfrm>
            <a:off x="12268199" y="9199778"/>
            <a:ext cx="312015" cy="299822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b">
            <a:spAutoFit/>
          </a:bodyPr>
          <a:lstStyle>
            <a:lvl1pPr algn="r">
              <a:defRPr sz="1400">
                <a:latin typeface="+mj-lt"/>
                <a:ea typeface="+mj-ea"/>
                <a:cs typeface="+mj-cs"/>
                <a:sym typeface="Helvetica Neue"/>
              </a:defRPr>
            </a:lvl1pPr>
          </a:lstStyle>
          <a:p>
            <a:fld id="{86CB4B4D-7CA3-9044-876B-883B54F8677D}" type="slidenum">
              <a:rPr/>
              <a:pPr/>
              <a:t>‹N°›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ransition spd="med"/>
  <p:txStyles>
    <p:titleStyle>
      <a:lvl1pPr marL="0" marR="0" indent="0" algn="l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500" b="0" i="0" u="none" strike="noStrike" cap="none" spc="0" baseline="0">
          <a:ln>
            <a:noFill/>
          </a:ln>
          <a:solidFill>
            <a:srgbClr val="FFFFFF"/>
          </a:solidFill>
          <a:uFillTx/>
          <a:latin typeface="+mj-lt"/>
          <a:ea typeface="+mj-ea"/>
          <a:cs typeface="+mj-cs"/>
          <a:sym typeface="Helvetica Neue"/>
        </a:defRPr>
      </a:lvl1pPr>
      <a:lvl2pPr marL="0" marR="0" indent="0" algn="l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500" b="0" i="0" u="none" strike="noStrike" cap="none" spc="0" baseline="0">
          <a:ln>
            <a:noFill/>
          </a:ln>
          <a:solidFill>
            <a:srgbClr val="FFFFFF"/>
          </a:solidFill>
          <a:uFillTx/>
          <a:latin typeface="+mj-lt"/>
          <a:ea typeface="+mj-ea"/>
          <a:cs typeface="+mj-cs"/>
          <a:sym typeface="Helvetica Neue"/>
        </a:defRPr>
      </a:lvl2pPr>
      <a:lvl3pPr marL="0" marR="0" indent="0" algn="l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500" b="0" i="0" u="none" strike="noStrike" cap="none" spc="0" baseline="0">
          <a:ln>
            <a:noFill/>
          </a:ln>
          <a:solidFill>
            <a:srgbClr val="FFFFFF"/>
          </a:solidFill>
          <a:uFillTx/>
          <a:latin typeface="+mj-lt"/>
          <a:ea typeface="+mj-ea"/>
          <a:cs typeface="+mj-cs"/>
          <a:sym typeface="Helvetica Neue"/>
        </a:defRPr>
      </a:lvl3pPr>
      <a:lvl4pPr marL="0" marR="0" indent="0" algn="l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500" b="0" i="0" u="none" strike="noStrike" cap="none" spc="0" baseline="0">
          <a:ln>
            <a:noFill/>
          </a:ln>
          <a:solidFill>
            <a:srgbClr val="FFFFFF"/>
          </a:solidFill>
          <a:uFillTx/>
          <a:latin typeface="+mj-lt"/>
          <a:ea typeface="+mj-ea"/>
          <a:cs typeface="+mj-cs"/>
          <a:sym typeface="Helvetica Neue"/>
        </a:defRPr>
      </a:lvl4pPr>
      <a:lvl5pPr marL="0" marR="0" indent="0" algn="l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500" b="0" i="0" u="none" strike="noStrike" cap="none" spc="0" baseline="0">
          <a:ln>
            <a:noFill/>
          </a:ln>
          <a:solidFill>
            <a:srgbClr val="FFFFFF"/>
          </a:solidFill>
          <a:uFillTx/>
          <a:latin typeface="+mj-lt"/>
          <a:ea typeface="+mj-ea"/>
          <a:cs typeface="+mj-cs"/>
          <a:sym typeface="Helvetica Neue"/>
        </a:defRPr>
      </a:lvl5pPr>
      <a:lvl6pPr marL="0" marR="0" indent="0" algn="l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500" b="0" i="0" u="none" strike="noStrike" cap="none" spc="0" baseline="0">
          <a:ln>
            <a:noFill/>
          </a:ln>
          <a:solidFill>
            <a:srgbClr val="FFFFFF"/>
          </a:solidFill>
          <a:uFillTx/>
          <a:latin typeface="+mj-lt"/>
          <a:ea typeface="+mj-ea"/>
          <a:cs typeface="+mj-cs"/>
          <a:sym typeface="Helvetica Neue"/>
        </a:defRPr>
      </a:lvl6pPr>
      <a:lvl7pPr marL="0" marR="0" indent="0" algn="l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500" b="0" i="0" u="none" strike="noStrike" cap="none" spc="0" baseline="0">
          <a:ln>
            <a:noFill/>
          </a:ln>
          <a:solidFill>
            <a:srgbClr val="FFFFFF"/>
          </a:solidFill>
          <a:uFillTx/>
          <a:latin typeface="+mj-lt"/>
          <a:ea typeface="+mj-ea"/>
          <a:cs typeface="+mj-cs"/>
          <a:sym typeface="Helvetica Neue"/>
        </a:defRPr>
      </a:lvl7pPr>
      <a:lvl8pPr marL="0" marR="0" indent="0" algn="l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500" b="0" i="0" u="none" strike="noStrike" cap="none" spc="0" baseline="0">
          <a:ln>
            <a:noFill/>
          </a:ln>
          <a:solidFill>
            <a:srgbClr val="FFFFFF"/>
          </a:solidFill>
          <a:uFillTx/>
          <a:latin typeface="+mj-lt"/>
          <a:ea typeface="+mj-ea"/>
          <a:cs typeface="+mj-cs"/>
          <a:sym typeface="Helvetica Neue"/>
        </a:defRPr>
      </a:lvl8pPr>
      <a:lvl9pPr marL="0" marR="0" indent="0" algn="l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500" b="0" i="0" u="none" strike="noStrike" cap="none" spc="0" baseline="0">
          <a:ln>
            <a:noFill/>
          </a:ln>
          <a:solidFill>
            <a:srgbClr val="FFFFFF"/>
          </a:solidFill>
          <a:uFillTx/>
          <a:latin typeface="+mj-lt"/>
          <a:ea typeface="+mj-ea"/>
          <a:cs typeface="+mj-cs"/>
          <a:sym typeface="Helvetica Neue"/>
        </a:defRPr>
      </a:lvl9pPr>
    </p:titleStyle>
    <p:bodyStyle>
      <a:lvl1pPr marL="457200" marR="0" indent="-4572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 typeface="Helvetica Neue"/>
        <a:buChar char="•"/>
        <a:tabLst/>
        <a:defRPr sz="3600" b="0" i="0" u="none" strike="noStrike" cap="none" spc="0" baseline="0">
          <a:ln>
            <a:noFill/>
          </a:ln>
          <a:solidFill>
            <a:srgbClr val="747474"/>
          </a:solidFill>
          <a:uFillTx/>
          <a:latin typeface="+mn-lt"/>
          <a:ea typeface="+mn-ea"/>
          <a:cs typeface="+mn-cs"/>
          <a:sym typeface="Helvetica Neue Light"/>
        </a:defRPr>
      </a:lvl1pPr>
      <a:lvl2pPr marL="914400" marR="0" indent="-4572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 typeface="Helvetica Neue"/>
        <a:buChar char="•"/>
        <a:tabLst/>
        <a:defRPr sz="3600" b="0" i="0" u="none" strike="noStrike" cap="none" spc="0" baseline="0">
          <a:ln>
            <a:noFill/>
          </a:ln>
          <a:solidFill>
            <a:srgbClr val="747474"/>
          </a:solidFill>
          <a:uFillTx/>
          <a:latin typeface="+mn-lt"/>
          <a:ea typeface="+mn-ea"/>
          <a:cs typeface="+mn-cs"/>
          <a:sym typeface="Helvetica Neue Light"/>
        </a:defRPr>
      </a:lvl2pPr>
      <a:lvl3pPr marL="1371600" marR="0" indent="-4572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 typeface="Helvetica Neue"/>
        <a:buChar char="•"/>
        <a:tabLst/>
        <a:defRPr sz="3600" b="0" i="0" u="none" strike="noStrike" cap="none" spc="0" baseline="0">
          <a:ln>
            <a:noFill/>
          </a:ln>
          <a:solidFill>
            <a:srgbClr val="747474"/>
          </a:solidFill>
          <a:uFillTx/>
          <a:latin typeface="+mn-lt"/>
          <a:ea typeface="+mn-ea"/>
          <a:cs typeface="+mn-cs"/>
          <a:sym typeface="Helvetica Neue Light"/>
        </a:defRPr>
      </a:lvl3pPr>
      <a:lvl4pPr marL="1828800" marR="0" indent="-4572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 typeface="Helvetica Neue"/>
        <a:buChar char="•"/>
        <a:tabLst/>
        <a:defRPr sz="3600" b="0" i="0" u="none" strike="noStrike" cap="none" spc="0" baseline="0">
          <a:ln>
            <a:noFill/>
          </a:ln>
          <a:solidFill>
            <a:srgbClr val="747474"/>
          </a:solidFill>
          <a:uFillTx/>
          <a:latin typeface="+mn-lt"/>
          <a:ea typeface="+mn-ea"/>
          <a:cs typeface="+mn-cs"/>
          <a:sym typeface="Helvetica Neue Light"/>
        </a:defRPr>
      </a:lvl4pPr>
      <a:lvl5pPr marL="2286000" marR="0" indent="-4572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 typeface="Helvetica Neue"/>
        <a:buChar char="•"/>
        <a:tabLst/>
        <a:defRPr sz="3600" b="0" i="0" u="none" strike="noStrike" cap="none" spc="0" baseline="0">
          <a:ln>
            <a:noFill/>
          </a:ln>
          <a:solidFill>
            <a:srgbClr val="747474"/>
          </a:solidFill>
          <a:uFillTx/>
          <a:latin typeface="+mn-lt"/>
          <a:ea typeface="+mn-ea"/>
          <a:cs typeface="+mn-cs"/>
          <a:sym typeface="Helvetica Neue Light"/>
        </a:defRPr>
      </a:lvl5pPr>
      <a:lvl6pPr marL="2743200" marR="0" indent="-4572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 typeface="Helvetica Neue"/>
        <a:buChar char="•"/>
        <a:tabLst/>
        <a:defRPr sz="3600" b="0" i="0" u="none" strike="noStrike" cap="none" spc="0" baseline="0">
          <a:ln>
            <a:noFill/>
          </a:ln>
          <a:solidFill>
            <a:srgbClr val="747474"/>
          </a:solidFill>
          <a:uFillTx/>
          <a:latin typeface="+mn-lt"/>
          <a:ea typeface="+mn-ea"/>
          <a:cs typeface="+mn-cs"/>
          <a:sym typeface="Helvetica Neue Light"/>
        </a:defRPr>
      </a:lvl6pPr>
      <a:lvl7pPr marL="3200400" marR="0" indent="-4572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 typeface="Helvetica Neue"/>
        <a:buChar char="•"/>
        <a:tabLst/>
        <a:defRPr sz="3600" b="0" i="0" u="none" strike="noStrike" cap="none" spc="0" baseline="0">
          <a:ln>
            <a:noFill/>
          </a:ln>
          <a:solidFill>
            <a:srgbClr val="747474"/>
          </a:solidFill>
          <a:uFillTx/>
          <a:latin typeface="+mn-lt"/>
          <a:ea typeface="+mn-ea"/>
          <a:cs typeface="+mn-cs"/>
          <a:sym typeface="Helvetica Neue Light"/>
        </a:defRPr>
      </a:lvl7pPr>
      <a:lvl8pPr marL="3657600" marR="0" indent="-4572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 typeface="Helvetica Neue"/>
        <a:buChar char="•"/>
        <a:tabLst/>
        <a:defRPr sz="3600" b="0" i="0" u="none" strike="noStrike" cap="none" spc="0" baseline="0">
          <a:ln>
            <a:noFill/>
          </a:ln>
          <a:solidFill>
            <a:srgbClr val="747474"/>
          </a:solidFill>
          <a:uFillTx/>
          <a:latin typeface="+mn-lt"/>
          <a:ea typeface="+mn-ea"/>
          <a:cs typeface="+mn-cs"/>
          <a:sym typeface="Helvetica Neue Light"/>
        </a:defRPr>
      </a:lvl8pPr>
      <a:lvl9pPr marL="4114800" marR="0" indent="-4572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 typeface="Helvetica Neue"/>
        <a:buChar char="•"/>
        <a:tabLst/>
        <a:defRPr sz="3600" b="0" i="0" u="none" strike="noStrike" cap="none" spc="0" baseline="0">
          <a:ln>
            <a:noFill/>
          </a:ln>
          <a:solidFill>
            <a:srgbClr val="747474"/>
          </a:solidFill>
          <a:uFillTx/>
          <a:latin typeface="+mn-lt"/>
          <a:ea typeface="+mn-ea"/>
          <a:cs typeface="+mn-cs"/>
          <a:sym typeface="Helvetica Neue Light"/>
        </a:defRPr>
      </a:lvl9pPr>
    </p:bodyStyle>
    <p:otherStyle>
      <a:lvl1pPr marL="0" marR="0" indent="0" algn="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1pPr>
      <a:lvl2pPr marL="0" marR="0" indent="228600" algn="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2pPr>
      <a:lvl3pPr marL="0" marR="0" indent="457200" algn="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3pPr>
      <a:lvl4pPr marL="0" marR="0" indent="685800" algn="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4pPr>
      <a:lvl5pPr marL="0" marR="0" indent="914400" algn="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5pPr>
      <a:lvl6pPr marL="0" marR="0" indent="1143000" algn="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6pPr>
      <a:lvl7pPr marL="0" marR="0" indent="1371600" algn="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7pPr>
      <a:lvl8pPr marL="0" marR="0" indent="1600200" algn="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8pPr>
      <a:lvl9pPr marL="0" marR="0" indent="1828800" algn="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tiff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tif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.png"/><Relationship Id="rId11" Type="http://schemas.openxmlformats.org/officeDocument/2006/relationships/image" Target="../media/image10.tiff"/><Relationship Id="rId5" Type="http://schemas.openxmlformats.org/officeDocument/2006/relationships/image" Target="../media/image4.png"/><Relationship Id="rId10" Type="http://schemas.openxmlformats.org/officeDocument/2006/relationships/image" Target="../media/image9.tiff"/><Relationship Id="rId4" Type="http://schemas.openxmlformats.org/officeDocument/2006/relationships/image" Target="../media/image3.png"/><Relationship Id="rId9" Type="http://schemas.openxmlformats.org/officeDocument/2006/relationships/image" Target="../media/image8.tiff"/><Relationship Id="rId14" Type="http://schemas.openxmlformats.org/officeDocument/2006/relationships/image" Target="../media/image13.tiff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tiff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12" Type="http://schemas.openxmlformats.org/officeDocument/2006/relationships/image" Target="../media/image10.tif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.png"/><Relationship Id="rId11" Type="http://schemas.openxmlformats.org/officeDocument/2006/relationships/image" Target="../media/image9.tiff"/><Relationship Id="rId5" Type="http://schemas.openxmlformats.org/officeDocument/2006/relationships/image" Target="../media/image3.png"/><Relationship Id="rId15" Type="http://schemas.openxmlformats.org/officeDocument/2006/relationships/image" Target="../media/image13.tiff"/><Relationship Id="rId10" Type="http://schemas.openxmlformats.org/officeDocument/2006/relationships/image" Target="../media/image8.tiff"/><Relationship Id="rId4" Type="http://schemas.openxmlformats.org/officeDocument/2006/relationships/image" Target="../media/image2.png"/><Relationship Id="rId9" Type="http://schemas.openxmlformats.org/officeDocument/2006/relationships/image" Target="../media/image7.png"/><Relationship Id="rId14" Type="http://schemas.openxmlformats.org/officeDocument/2006/relationships/image" Target="../media/image12.tiff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image" Target="../media/image17.tiff"/><Relationship Id="rId3" Type="http://schemas.openxmlformats.org/officeDocument/2006/relationships/hyperlink" Target="https://webmail1p.orange.fr/webmail/fr_FR/read.html?FOLDER=SF_INBOX&amp;IDMSG=74585&amp;check=&amp;SORTBY=1" TargetMode="External"/><Relationship Id="rId7" Type="http://schemas.openxmlformats.org/officeDocument/2006/relationships/image" Target="../media/image4.png"/><Relationship Id="rId12" Type="http://schemas.openxmlformats.org/officeDocument/2006/relationships/image" Target="../media/image1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.png"/><Relationship Id="rId11" Type="http://schemas.openxmlformats.org/officeDocument/2006/relationships/image" Target="../media/image15.tiff"/><Relationship Id="rId5" Type="http://schemas.openxmlformats.org/officeDocument/2006/relationships/image" Target="../media/image2.png"/><Relationship Id="rId15" Type="http://schemas.openxmlformats.org/officeDocument/2006/relationships/image" Target="../media/image19.tiff"/><Relationship Id="rId10" Type="http://schemas.openxmlformats.org/officeDocument/2006/relationships/image" Target="../media/image14.png"/><Relationship Id="rId4" Type="http://schemas.openxmlformats.org/officeDocument/2006/relationships/image" Target="../media/image1.png"/><Relationship Id="rId9" Type="http://schemas.openxmlformats.org/officeDocument/2006/relationships/image" Target="../media/image6.png"/><Relationship Id="rId14" Type="http://schemas.openxmlformats.org/officeDocument/2006/relationships/image" Target="../media/image18.tiff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tiff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12" Type="http://schemas.openxmlformats.org/officeDocument/2006/relationships/image" Target="../media/image10.tif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.png"/><Relationship Id="rId11" Type="http://schemas.openxmlformats.org/officeDocument/2006/relationships/image" Target="../media/image9.tiff"/><Relationship Id="rId5" Type="http://schemas.openxmlformats.org/officeDocument/2006/relationships/image" Target="../media/image3.png"/><Relationship Id="rId15" Type="http://schemas.openxmlformats.org/officeDocument/2006/relationships/image" Target="../media/image13.tiff"/><Relationship Id="rId10" Type="http://schemas.openxmlformats.org/officeDocument/2006/relationships/image" Target="../media/image8.tiff"/><Relationship Id="rId4" Type="http://schemas.openxmlformats.org/officeDocument/2006/relationships/image" Target="../media/image2.png"/><Relationship Id="rId9" Type="http://schemas.openxmlformats.org/officeDocument/2006/relationships/image" Target="../media/image7.png"/><Relationship Id="rId14" Type="http://schemas.openxmlformats.org/officeDocument/2006/relationships/image" Target="../media/image12.tiff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tiff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tif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.png"/><Relationship Id="rId11" Type="http://schemas.openxmlformats.org/officeDocument/2006/relationships/image" Target="../media/image10.tiff"/><Relationship Id="rId5" Type="http://schemas.openxmlformats.org/officeDocument/2006/relationships/image" Target="../media/image4.png"/><Relationship Id="rId10" Type="http://schemas.openxmlformats.org/officeDocument/2006/relationships/image" Target="../media/image9.tiff"/><Relationship Id="rId4" Type="http://schemas.openxmlformats.org/officeDocument/2006/relationships/image" Target="../media/image3.png"/><Relationship Id="rId9" Type="http://schemas.openxmlformats.org/officeDocument/2006/relationships/image" Target="../media/image8.tiff"/><Relationship Id="rId14" Type="http://schemas.openxmlformats.org/officeDocument/2006/relationships/image" Target="../media/image13.tif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tiff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tif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.png"/><Relationship Id="rId11" Type="http://schemas.openxmlformats.org/officeDocument/2006/relationships/image" Target="../media/image10.tiff"/><Relationship Id="rId5" Type="http://schemas.openxmlformats.org/officeDocument/2006/relationships/image" Target="../media/image4.png"/><Relationship Id="rId15" Type="http://schemas.openxmlformats.org/officeDocument/2006/relationships/hyperlink" Target="http://stats.pdltt.org/c6.php?ec=2&amp;l=hIB5p4m2f2drj5Vk&amp;i=ZGRolGCYY21r&amp;t=ZA&amp;e=oJ2ZzJXPXqSYnsaZldRyptSV05iYkZmm&amp;u=m6iq1GqSYK6qp5OTnsaXqpCa12Blmmxqm51kmqam0tCUqp/WpdZenqiZyZejj5erj53Tl6LVoJXYzaSlqmHVx5+Vqs2W1l6YqF3Jl5PRoJ3LosqemNGnYw&amp;v=8" TargetMode="External"/><Relationship Id="rId10" Type="http://schemas.openxmlformats.org/officeDocument/2006/relationships/image" Target="../media/image9.tiff"/><Relationship Id="rId4" Type="http://schemas.openxmlformats.org/officeDocument/2006/relationships/image" Target="../media/image3.png"/><Relationship Id="rId9" Type="http://schemas.openxmlformats.org/officeDocument/2006/relationships/image" Target="../media/image8.tiff"/><Relationship Id="rId14" Type="http://schemas.openxmlformats.org/officeDocument/2006/relationships/image" Target="../media/image13.tif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tiff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tif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.png"/><Relationship Id="rId11" Type="http://schemas.openxmlformats.org/officeDocument/2006/relationships/image" Target="../media/image10.tiff"/><Relationship Id="rId5" Type="http://schemas.openxmlformats.org/officeDocument/2006/relationships/image" Target="../media/image4.png"/><Relationship Id="rId10" Type="http://schemas.openxmlformats.org/officeDocument/2006/relationships/image" Target="../media/image9.tiff"/><Relationship Id="rId4" Type="http://schemas.openxmlformats.org/officeDocument/2006/relationships/image" Target="../media/image3.png"/><Relationship Id="rId9" Type="http://schemas.openxmlformats.org/officeDocument/2006/relationships/image" Target="../media/image8.tiff"/><Relationship Id="rId14" Type="http://schemas.openxmlformats.org/officeDocument/2006/relationships/image" Target="../media/image13.tif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tiff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12" Type="http://schemas.openxmlformats.org/officeDocument/2006/relationships/image" Target="../media/image10.tif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.png"/><Relationship Id="rId11" Type="http://schemas.openxmlformats.org/officeDocument/2006/relationships/image" Target="../media/image9.tiff"/><Relationship Id="rId5" Type="http://schemas.openxmlformats.org/officeDocument/2006/relationships/image" Target="../media/image3.png"/><Relationship Id="rId15" Type="http://schemas.openxmlformats.org/officeDocument/2006/relationships/image" Target="../media/image13.tiff"/><Relationship Id="rId10" Type="http://schemas.openxmlformats.org/officeDocument/2006/relationships/image" Target="../media/image8.tiff"/><Relationship Id="rId4" Type="http://schemas.openxmlformats.org/officeDocument/2006/relationships/image" Target="../media/image2.png"/><Relationship Id="rId9" Type="http://schemas.openxmlformats.org/officeDocument/2006/relationships/image" Target="../media/image7.png"/><Relationship Id="rId14" Type="http://schemas.openxmlformats.org/officeDocument/2006/relationships/image" Target="../media/image12.tif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Rectangle"/>
          <p:cNvSpPr/>
          <p:nvPr/>
        </p:nvSpPr>
        <p:spPr>
          <a:xfrm>
            <a:off x="-44243" y="-38252"/>
            <a:ext cx="13093286" cy="9830104"/>
          </a:xfrm>
          <a:prstGeom prst="rect">
            <a:avLst/>
          </a:prstGeom>
          <a:solidFill>
            <a:srgbClr val="011993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endParaRPr lang="fr-FR" b="1" dirty="0" smtClean="0">
              <a:solidFill>
                <a:schemeClr val="bg1"/>
              </a:solidFill>
            </a:endParaRPr>
          </a:p>
        </p:txBody>
      </p:sp>
      <p:pic>
        <p:nvPicPr>
          <p:cNvPr id="128" name="http---g02.s.alicdn.com-kf-HTB1yzhhGXXXXXb8aXXXq6xXFXXXz-50-Pieces-A-Bag-Table-Tennis-Balls.png" descr="http---g02.s.alicdn.com-kf-HTB1yzhhGXXXXXb8aXXXq6xXFXXXz-50-Pieces-A-Bag-Table-Tennis-Balls.png"/>
          <p:cNvPicPr>
            <a:picLocks noChangeAspect="1"/>
          </p:cNvPicPr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903963" y="9006730"/>
            <a:ext cx="437220" cy="435414"/>
          </a:xfrm>
          <a:prstGeom prst="rect">
            <a:avLst/>
          </a:prstGeom>
          <a:ln w="12700">
            <a:miter lim="400000"/>
          </a:ln>
          <a:effectLst>
            <a:outerShdw blurRad="127000" dist="50800" rotWithShape="0">
              <a:srgbClr val="FFFFFF"/>
            </a:outerShdw>
          </a:effectLst>
        </p:spPr>
      </p:pic>
      <p:pic>
        <p:nvPicPr>
          <p:cNvPr id="148" name="Ligne de connexion" descr="Ligne de connexion"/>
          <p:cNvPicPr>
            <a:picLocks/>
          </p:cNvPicPr>
          <p:nvPr/>
        </p:nvPicPr>
        <p:blipFill>
          <a:blip r:embed="rId3" cstate="print">
            <a:extLst/>
          </a:blip>
          <a:stretch>
            <a:fillRect/>
          </a:stretch>
        </p:blipFill>
        <p:spPr>
          <a:xfrm>
            <a:off x="1349820" y="8645457"/>
            <a:ext cx="1230028" cy="349992"/>
          </a:xfrm>
          <a:prstGeom prst="rect">
            <a:avLst/>
          </a:prstGeom>
        </p:spPr>
      </p:pic>
      <p:pic>
        <p:nvPicPr>
          <p:cNvPr id="150" name="Ligne de connexion" descr="Ligne de connexion"/>
          <p:cNvPicPr>
            <a:picLocks/>
          </p:cNvPicPr>
          <p:nvPr/>
        </p:nvPicPr>
        <p:blipFill>
          <a:blip r:embed="rId4" cstate="print">
            <a:extLst/>
          </a:blip>
          <a:stretch>
            <a:fillRect/>
          </a:stretch>
        </p:blipFill>
        <p:spPr>
          <a:xfrm>
            <a:off x="151323" y="8699895"/>
            <a:ext cx="798919" cy="241110"/>
          </a:xfrm>
          <a:prstGeom prst="rect">
            <a:avLst/>
          </a:prstGeom>
        </p:spPr>
      </p:pic>
      <p:pic>
        <p:nvPicPr>
          <p:cNvPr id="152" name="Ligne de connexion" descr="Ligne de connexion"/>
          <p:cNvPicPr>
            <a:picLocks/>
          </p:cNvPicPr>
          <p:nvPr/>
        </p:nvPicPr>
        <p:blipFill>
          <a:blip r:embed="rId5" cstate="print">
            <a:extLst/>
          </a:blip>
          <a:stretch>
            <a:fillRect/>
          </a:stretch>
        </p:blipFill>
        <p:spPr>
          <a:xfrm>
            <a:off x="1240805" y="8686166"/>
            <a:ext cx="425611" cy="268569"/>
          </a:xfrm>
          <a:prstGeom prst="rect">
            <a:avLst/>
          </a:prstGeom>
        </p:spPr>
      </p:pic>
      <p:pic>
        <p:nvPicPr>
          <p:cNvPr id="132" name="Logo CDTT72 Blanc.pdf" descr="Logo CDTT72 Blanc.pdf"/>
          <p:cNvPicPr>
            <a:picLocks noChangeAspect="1"/>
          </p:cNvPicPr>
          <p:nvPr/>
        </p:nvPicPr>
        <p:blipFill>
          <a:blip r:embed="rId6" cstate="print">
            <a:extLst/>
          </a:blip>
          <a:stretch>
            <a:fillRect/>
          </a:stretch>
        </p:blipFill>
        <p:spPr>
          <a:xfrm>
            <a:off x="10382649" y="8710531"/>
            <a:ext cx="2383902" cy="835440"/>
          </a:xfrm>
          <a:prstGeom prst="rect">
            <a:avLst/>
          </a:prstGeom>
          <a:ln w="12700">
            <a:miter lim="400000"/>
          </a:ln>
        </p:spPr>
      </p:pic>
      <p:pic>
        <p:nvPicPr>
          <p:cNvPr id="133" name="http---g02.s.alicdn.com-kf-HTB1yzhhGXXXXXb8aXXXq6xXFXXXz-50-Pieces-A-Bag-Table-Tennis-Balls.png" descr="http---g02.s.alicdn.com-kf-HTB1yzhhGXXXXXb8aXXXq6xXFXXXz-50-Pieces-A-Bag-Table-Tennis-Balls.png"/>
          <p:cNvPicPr>
            <a:picLocks noChangeAspect="1"/>
          </p:cNvPicPr>
          <p:nvPr/>
        </p:nvPicPr>
        <p:blipFill>
          <a:blip r:embed="rId7" cstate="print">
            <a:extLst/>
          </a:blip>
          <a:stretch>
            <a:fillRect/>
          </a:stretch>
        </p:blipFill>
        <p:spPr>
          <a:xfrm>
            <a:off x="12459025" y="716854"/>
            <a:ext cx="626336" cy="623748"/>
          </a:xfrm>
          <a:prstGeom prst="rect">
            <a:avLst/>
          </a:prstGeom>
          <a:ln w="12700">
            <a:miter lim="400000"/>
          </a:ln>
        </p:spPr>
      </p:pic>
      <p:pic>
        <p:nvPicPr>
          <p:cNvPr id="134" name="http---g02.s.alicdn.com-kf-HTB1yzhhGXXXXXb8aXXXq6xXFXXXz-50-Pieces-A-Bag-Table-Tennis-Balls.png" descr="http---g02.s.alicdn.com-kf-HTB1yzhhGXXXXXb8aXXXq6xXFXXXz-50-Pieces-A-Bag-Table-Tennis-Balls.png"/>
          <p:cNvPicPr>
            <a:picLocks noChangeAspect="1"/>
          </p:cNvPicPr>
          <p:nvPr/>
        </p:nvPicPr>
        <p:blipFill>
          <a:blip r:embed="rId7" cstate="print">
            <a:extLst/>
          </a:blip>
          <a:stretch>
            <a:fillRect/>
          </a:stretch>
        </p:blipFill>
        <p:spPr>
          <a:xfrm>
            <a:off x="12027865" y="1558996"/>
            <a:ext cx="626336" cy="623748"/>
          </a:xfrm>
          <a:prstGeom prst="rect">
            <a:avLst/>
          </a:prstGeom>
          <a:ln w="12700">
            <a:miter lim="400000"/>
          </a:ln>
        </p:spPr>
      </p:pic>
      <p:pic>
        <p:nvPicPr>
          <p:cNvPr id="135" name="http---g02.s.alicdn.com-kf-HTB1yzhhGXXXXXb8aXXXq6xXFXXXz-50-Pieces-A-Bag-Table-Tennis-Balls.png" descr="http---g02.s.alicdn.com-kf-HTB1yzhhGXXXXXb8aXXXq6xXFXXXz-50-Pieces-A-Bag-Table-Tennis-Balls.png"/>
          <p:cNvPicPr>
            <a:picLocks noChangeAspect="1"/>
          </p:cNvPicPr>
          <p:nvPr/>
        </p:nvPicPr>
        <p:blipFill>
          <a:blip r:embed="rId7" cstate="print">
            <a:extLst/>
          </a:blip>
          <a:stretch>
            <a:fillRect/>
          </a:stretch>
        </p:blipFill>
        <p:spPr>
          <a:xfrm>
            <a:off x="12459025" y="6744319"/>
            <a:ext cx="626336" cy="623748"/>
          </a:xfrm>
          <a:prstGeom prst="rect">
            <a:avLst/>
          </a:prstGeom>
          <a:ln w="12700">
            <a:miter lim="400000"/>
          </a:ln>
        </p:spPr>
      </p:pic>
      <p:pic>
        <p:nvPicPr>
          <p:cNvPr id="136" name="http---g02.s.alicdn.com-kf-HTB1yzhhGXXXXXb8aXXXq6xXFXXXz-50-Pieces-A-Bag-Table-Tennis-Balls.png" descr="http---g02.s.alicdn.com-kf-HTB1yzhhGXXXXXb8aXXXq6xXFXXXz-50-Pieces-A-Bag-Table-Tennis-Balls.png"/>
          <p:cNvPicPr>
            <a:picLocks noChangeAspect="1"/>
          </p:cNvPicPr>
          <p:nvPr/>
        </p:nvPicPr>
        <p:blipFill>
          <a:blip r:embed="rId7" cstate="print">
            <a:extLst/>
          </a:blip>
          <a:stretch>
            <a:fillRect/>
          </a:stretch>
        </p:blipFill>
        <p:spPr>
          <a:xfrm>
            <a:off x="413248" y="116172"/>
            <a:ext cx="626336" cy="623747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139" name="Rectangle"/>
          <p:cNvGrpSpPr/>
          <p:nvPr/>
        </p:nvGrpSpPr>
        <p:grpSpPr>
          <a:xfrm rot="21360000">
            <a:off x="3685424" y="229166"/>
            <a:ext cx="6672096" cy="2909804"/>
            <a:chOff x="0" y="-1"/>
            <a:chExt cx="9380541" cy="4853318"/>
          </a:xfrm>
        </p:grpSpPr>
        <p:sp>
          <p:nvSpPr>
            <p:cNvPr id="138" name="Rectangle"/>
            <p:cNvSpPr/>
            <p:nvPr/>
          </p:nvSpPr>
          <p:spPr>
            <a:xfrm>
              <a:off x="12700" y="355600"/>
              <a:ext cx="9355141" cy="4383417"/>
            </a:xfrm>
            <a:prstGeom prst="rect">
              <a:avLst/>
            </a:prstGeom>
            <a:solidFill>
              <a:srgbClr val="FF9300"/>
            </a:solidFill>
            <a:ln>
              <a:noFill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pic>
          <p:nvPicPr>
            <p:cNvPr id="137" name="Rectangle" descr="Rectangle"/>
            <p:cNvPicPr>
              <a:picLocks/>
            </p:cNvPicPr>
            <p:nvPr/>
          </p:nvPicPr>
          <p:blipFill>
            <a:blip r:embed="rId8" cstate="print">
              <a:extLst/>
            </a:blip>
            <a:stretch>
              <a:fillRect/>
            </a:stretch>
          </p:blipFill>
          <p:spPr>
            <a:xfrm>
              <a:off x="0" y="-1"/>
              <a:ext cx="9380541" cy="4853318"/>
            </a:xfrm>
            <a:prstGeom prst="rect">
              <a:avLst/>
            </a:prstGeom>
            <a:effectLst/>
          </p:spPr>
        </p:pic>
      </p:grpSp>
      <p:pic>
        <p:nvPicPr>
          <p:cNvPr id="141" name="Logo CDTT72 Blanc.pdf" descr="Logo CDTT72 Blanc.pdf"/>
          <p:cNvPicPr>
            <a:picLocks noChangeAspect="1"/>
          </p:cNvPicPr>
          <p:nvPr/>
        </p:nvPicPr>
        <p:blipFill>
          <a:blip r:embed="rId6" cstate="print">
            <a:extLst/>
          </a:blip>
          <a:srcRect l="7048" t="1406"/>
          <a:stretch>
            <a:fillRect/>
          </a:stretch>
        </p:blipFill>
        <p:spPr>
          <a:xfrm rot="21360000">
            <a:off x="3760546" y="754514"/>
            <a:ext cx="6498988" cy="2098215"/>
          </a:xfrm>
          <a:prstGeom prst="rect">
            <a:avLst/>
          </a:prstGeom>
          <a:ln w="12700">
            <a:miter lim="400000"/>
          </a:ln>
        </p:spPr>
      </p:pic>
      <p:pic>
        <p:nvPicPr>
          <p:cNvPr id="142" name="Image" descr="Image"/>
          <p:cNvPicPr>
            <a:picLocks noChangeAspect="1"/>
          </p:cNvPicPr>
          <p:nvPr/>
        </p:nvPicPr>
        <p:blipFill>
          <a:blip r:embed="rId9" cstate="print">
            <a:extLst/>
          </a:blip>
          <a:stretch>
            <a:fillRect/>
          </a:stretch>
        </p:blipFill>
        <p:spPr>
          <a:xfrm>
            <a:off x="1693375" y="7540381"/>
            <a:ext cx="1114575" cy="720870"/>
          </a:xfrm>
          <a:prstGeom prst="rect">
            <a:avLst/>
          </a:prstGeom>
          <a:ln w="12700">
            <a:miter lim="400000"/>
          </a:ln>
        </p:spPr>
      </p:pic>
      <p:pic>
        <p:nvPicPr>
          <p:cNvPr id="143" name="Image" descr="Image"/>
          <p:cNvPicPr>
            <a:picLocks noChangeAspect="1"/>
          </p:cNvPicPr>
          <p:nvPr/>
        </p:nvPicPr>
        <p:blipFill>
          <a:blip r:embed="rId10" cstate="print">
            <a:extLst/>
          </a:blip>
          <a:stretch>
            <a:fillRect/>
          </a:stretch>
        </p:blipFill>
        <p:spPr>
          <a:xfrm>
            <a:off x="3352455" y="7540381"/>
            <a:ext cx="1003673" cy="720870"/>
          </a:xfrm>
          <a:prstGeom prst="rect">
            <a:avLst/>
          </a:prstGeom>
          <a:ln w="12700">
            <a:miter lim="400000"/>
          </a:ln>
        </p:spPr>
      </p:pic>
      <p:pic>
        <p:nvPicPr>
          <p:cNvPr id="144" name="Image" descr="Image"/>
          <p:cNvPicPr>
            <a:picLocks noChangeAspect="1"/>
          </p:cNvPicPr>
          <p:nvPr/>
        </p:nvPicPr>
        <p:blipFill>
          <a:blip r:embed="rId11" cstate="print">
            <a:extLst/>
          </a:blip>
          <a:stretch>
            <a:fillRect/>
          </a:stretch>
        </p:blipFill>
        <p:spPr>
          <a:xfrm>
            <a:off x="4899603" y="7475304"/>
            <a:ext cx="798915" cy="798915"/>
          </a:xfrm>
          <a:prstGeom prst="rect">
            <a:avLst/>
          </a:prstGeom>
          <a:ln w="12700">
            <a:miter lim="400000"/>
          </a:ln>
        </p:spPr>
      </p:pic>
      <p:pic>
        <p:nvPicPr>
          <p:cNvPr id="145" name="Image" descr="Image"/>
          <p:cNvPicPr>
            <a:picLocks noChangeAspect="1"/>
          </p:cNvPicPr>
          <p:nvPr/>
        </p:nvPicPr>
        <p:blipFill>
          <a:blip r:embed="rId12" cstate="print">
            <a:extLst/>
          </a:blip>
          <a:stretch>
            <a:fillRect/>
          </a:stretch>
        </p:blipFill>
        <p:spPr>
          <a:xfrm>
            <a:off x="6180549" y="7467627"/>
            <a:ext cx="1983633" cy="835440"/>
          </a:xfrm>
          <a:prstGeom prst="rect">
            <a:avLst/>
          </a:prstGeom>
          <a:ln w="12700">
            <a:miter lim="400000"/>
          </a:ln>
        </p:spPr>
      </p:pic>
      <p:pic>
        <p:nvPicPr>
          <p:cNvPr id="146" name="Image" descr="Image"/>
          <p:cNvPicPr>
            <a:picLocks noChangeAspect="1"/>
          </p:cNvPicPr>
          <p:nvPr/>
        </p:nvPicPr>
        <p:blipFill>
          <a:blip r:embed="rId13" cstate="print">
            <a:extLst/>
          </a:blip>
          <a:srcRect t="20390" b="20390"/>
          <a:stretch>
            <a:fillRect/>
          </a:stretch>
        </p:blipFill>
        <p:spPr>
          <a:xfrm>
            <a:off x="8646214" y="7467627"/>
            <a:ext cx="1463214" cy="866497"/>
          </a:xfrm>
          <a:prstGeom prst="rect">
            <a:avLst/>
          </a:prstGeom>
          <a:ln w="12700">
            <a:miter lim="400000"/>
          </a:ln>
        </p:spPr>
      </p:pic>
      <p:pic>
        <p:nvPicPr>
          <p:cNvPr id="147" name="Image" descr="Image"/>
          <p:cNvPicPr>
            <a:picLocks noChangeAspect="1"/>
          </p:cNvPicPr>
          <p:nvPr/>
        </p:nvPicPr>
        <p:blipFill>
          <a:blip r:embed="rId14" cstate="print">
            <a:extLst/>
          </a:blip>
          <a:stretch>
            <a:fillRect/>
          </a:stretch>
        </p:blipFill>
        <p:spPr>
          <a:xfrm>
            <a:off x="10530079" y="7459178"/>
            <a:ext cx="883275" cy="883275"/>
          </a:xfrm>
          <a:prstGeom prst="rect">
            <a:avLst/>
          </a:prstGeom>
          <a:ln w="12700">
            <a:miter lim="400000"/>
          </a:ln>
        </p:spPr>
      </p:pic>
      <p:sp>
        <p:nvSpPr>
          <p:cNvPr id="25" name="ZoneTexte 24"/>
          <p:cNvSpPr txBox="1"/>
          <p:nvPr/>
        </p:nvSpPr>
        <p:spPr>
          <a:xfrm>
            <a:off x="2829992" y="3479615"/>
            <a:ext cx="8928992" cy="311880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r>
              <a:rPr lang="fr-FR" sz="4400" b="1" dirty="0" smtClean="0">
                <a:solidFill>
                  <a:schemeClr val="bg1"/>
                </a:solidFill>
              </a:rPr>
              <a:t>CR Visio  du 14 Mai 2020</a:t>
            </a:r>
          </a:p>
          <a:p>
            <a:pPr algn="l"/>
            <a:r>
              <a:rPr lang="fr-FR" sz="4400" b="1" dirty="0" smtClean="0">
                <a:solidFill>
                  <a:schemeClr val="bg1"/>
                </a:solidFill>
              </a:rPr>
              <a:t>Présents : </a:t>
            </a:r>
          </a:p>
          <a:p>
            <a:pPr algn="l"/>
            <a:r>
              <a:rPr lang="fr-FR" b="1" dirty="0" smtClean="0">
                <a:solidFill>
                  <a:schemeClr val="bg1"/>
                </a:solidFill>
              </a:rPr>
              <a:t>Michel M  –Guillaume – Florian B –– Corentin – Nathalie </a:t>
            </a:r>
          </a:p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fr-FR" sz="36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Helvetica Neue Light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Rectangle"/>
          <p:cNvSpPr/>
          <p:nvPr/>
        </p:nvSpPr>
        <p:spPr>
          <a:xfrm>
            <a:off x="-88486" y="0"/>
            <a:ext cx="13093286" cy="9830104"/>
          </a:xfrm>
          <a:prstGeom prst="rect">
            <a:avLst/>
          </a:prstGeom>
          <a:solidFill>
            <a:srgbClr val="011993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>
                <a:solidFill>
                  <a:srgbClr val="FFFFFF"/>
                </a:solidFill>
              </a:defRPr>
            </a:pPr>
            <a:endParaRPr dirty="0"/>
          </a:p>
        </p:txBody>
      </p:sp>
      <p:pic>
        <p:nvPicPr>
          <p:cNvPr id="128" name="http---g02.s.alicdn.com-kf-HTB1yzhhGXXXXXb8aXXXq6xXFXXXz-50-Pieces-A-Bag-Table-Tennis-Balls.png" descr="http---g02.s.alicdn.com-kf-HTB1yzhhGXXXXXb8aXXXq6xXFXXXz-50-Pieces-A-Bag-Table-Tennis-Balls.png"/>
          <p:cNvPicPr>
            <a:picLocks noChangeAspect="1"/>
          </p:cNvPicPr>
          <p:nvPr/>
        </p:nvPicPr>
        <p:blipFill>
          <a:blip r:embed="rId3" cstate="print">
            <a:extLst/>
          </a:blip>
          <a:stretch>
            <a:fillRect/>
          </a:stretch>
        </p:blipFill>
        <p:spPr>
          <a:xfrm>
            <a:off x="903963" y="9006730"/>
            <a:ext cx="437220" cy="435414"/>
          </a:xfrm>
          <a:prstGeom prst="rect">
            <a:avLst/>
          </a:prstGeom>
          <a:ln w="12700">
            <a:miter lim="400000"/>
          </a:ln>
          <a:effectLst>
            <a:outerShdw blurRad="127000" dist="50800" rotWithShape="0">
              <a:srgbClr val="FFFFFF"/>
            </a:outerShdw>
          </a:effectLst>
        </p:spPr>
      </p:pic>
      <p:pic>
        <p:nvPicPr>
          <p:cNvPr id="148" name="Ligne de connexion" descr="Ligne de connexion"/>
          <p:cNvPicPr>
            <a:picLocks/>
          </p:cNvPicPr>
          <p:nvPr/>
        </p:nvPicPr>
        <p:blipFill>
          <a:blip r:embed="rId4" cstate="print">
            <a:extLst/>
          </a:blip>
          <a:stretch>
            <a:fillRect/>
          </a:stretch>
        </p:blipFill>
        <p:spPr>
          <a:xfrm>
            <a:off x="1349820" y="8645457"/>
            <a:ext cx="1230028" cy="349992"/>
          </a:xfrm>
          <a:prstGeom prst="rect">
            <a:avLst/>
          </a:prstGeom>
        </p:spPr>
      </p:pic>
      <p:pic>
        <p:nvPicPr>
          <p:cNvPr id="150" name="Ligne de connexion" descr="Ligne de connexion"/>
          <p:cNvPicPr>
            <a:picLocks/>
          </p:cNvPicPr>
          <p:nvPr/>
        </p:nvPicPr>
        <p:blipFill>
          <a:blip r:embed="rId5" cstate="print">
            <a:extLst/>
          </a:blip>
          <a:stretch>
            <a:fillRect/>
          </a:stretch>
        </p:blipFill>
        <p:spPr>
          <a:xfrm>
            <a:off x="151323" y="8699895"/>
            <a:ext cx="798919" cy="241110"/>
          </a:xfrm>
          <a:prstGeom prst="rect">
            <a:avLst/>
          </a:prstGeom>
        </p:spPr>
      </p:pic>
      <p:pic>
        <p:nvPicPr>
          <p:cNvPr id="152" name="Ligne de connexion" descr="Ligne de connexion"/>
          <p:cNvPicPr>
            <a:picLocks/>
          </p:cNvPicPr>
          <p:nvPr/>
        </p:nvPicPr>
        <p:blipFill>
          <a:blip r:embed="rId6" cstate="print">
            <a:extLst/>
          </a:blip>
          <a:stretch>
            <a:fillRect/>
          </a:stretch>
        </p:blipFill>
        <p:spPr>
          <a:xfrm>
            <a:off x="1240805" y="8686166"/>
            <a:ext cx="425611" cy="268569"/>
          </a:xfrm>
          <a:prstGeom prst="rect">
            <a:avLst/>
          </a:prstGeom>
        </p:spPr>
      </p:pic>
      <p:pic>
        <p:nvPicPr>
          <p:cNvPr id="132" name="Logo CDTT72 Blanc.pdf" descr="Logo CDTT72 Blanc.pdf"/>
          <p:cNvPicPr>
            <a:picLocks noChangeAspect="1"/>
          </p:cNvPicPr>
          <p:nvPr/>
        </p:nvPicPr>
        <p:blipFill>
          <a:blip r:embed="rId7" cstate="print">
            <a:extLst/>
          </a:blip>
          <a:stretch>
            <a:fillRect/>
          </a:stretch>
        </p:blipFill>
        <p:spPr>
          <a:xfrm>
            <a:off x="10382649" y="8710531"/>
            <a:ext cx="2383902" cy="835440"/>
          </a:xfrm>
          <a:prstGeom prst="rect">
            <a:avLst/>
          </a:prstGeom>
          <a:ln w="12700">
            <a:miter lim="400000"/>
          </a:ln>
        </p:spPr>
      </p:pic>
      <p:pic>
        <p:nvPicPr>
          <p:cNvPr id="133" name="http---g02.s.alicdn.com-kf-HTB1yzhhGXXXXXb8aXXXq6xXFXXXz-50-Pieces-A-Bag-Table-Tennis-Balls.png" descr="http---g02.s.alicdn.com-kf-HTB1yzhhGXXXXXb8aXXXq6xXFXXXz-50-Pieces-A-Bag-Table-Tennis-Balls.png"/>
          <p:cNvPicPr>
            <a:picLocks noChangeAspect="1"/>
          </p:cNvPicPr>
          <p:nvPr/>
        </p:nvPicPr>
        <p:blipFill>
          <a:blip r:embed="rId8" cstate="print">
            <a:extLst/>
          </a:blip>
          <a:stretch>
            <a:fillRect/>
          </a:stretch>
        </p:blipFill>
        <p:spPr>
          <a:xfrm>
            <a:off x="12459025" y="716854"/>
            <a:ext cx="626336" cy="623748"/>
          </a:xfrm>
          <a:prstGeom prst="rect">
            <a:avLst/>
          </a:prstGeom>
          <a:ln w="12700">
            <a:miter lim="400000"/>
          </a:ln>
        </p:spPr>
      </p:pic>
      <p:pic>
        <p:nvPicPr>
          <p:cNvPr id="134" name="http---g02.s.alicdn.com-kf-HTB1yzhhGXXXXXb8aXXXq6xXFXXXz-50-Pieces-A-Bag-Table-Tennis-Balls.png" descr="http---g02.s.alicdn.com-kf-HTB1yzhhGXXXXXb8aXXXq6xXFXXXz-50-Pieces-A-Bag-Table-Tennis-Balls.png"/>
          <p:cNvPicPr>
            <a:picLocks noChangeAspect="1"/>
          </p:cNvPicPr>
          <p:nvPr/>
        </p:nvPicPr>
        <p:blipFill>
          <a:blip r:embed="rId8" cstate="print">
            <a:extLst/>
          </a:blip>
          <a:stretch>
            <a:fillRect/>
          </a:stretch>
        </p:blipFill>
        <p:spPr>
          <a:xfrm>
            <a:off x="12027865" y="1558996"/>
            <a:ext cx="626336" cy="623748"/>
          </a:xfrm>
          <a:prstGeom prst="rect">
            <a:avLst/>
          </a:prstGeom>
          <a:ln w="12700">
            <a:miter lim="400000"/>
          </a:ln>
        </p:spPr>
      </p:pic>
      <p:pic>
        <p:nvPicPr>
          <p:cNvPr id="135" name="http---g02.s.alicdn.com-kf-HTB1yzhhGXXXXXb8aXXXq6xXFXXXz-50-Pieces-A-Bag-Table-Tennis-Balls.png" descr="http---g02.s.alicdn.com-kf-HTB1yzhhGXXXXXb8aXXXq6xXFXXXz-50-Pieces-A-Bag-Table-Tennis-Balls.png"/>
          <p:cNvPicPr>
            <a:picLocks noChangeAspect="1"/>
          </p:cNvPicPr>
          <p:nvPr/>
        </p:nvPicPr>
        <p:blipFill>
          <a:blip r:embed="rId8" cstate="print">
            <a:extLst/>
          </a:blip>
          <a:stretch>
            <a:fillRect/>
          </a:stretch>
        </p:blipFill>
        <p:spPr>
          <a:xfrm>
            <a:off x="12459025" y="6744319"/>
            <a:ext cx="626336" cy="623748"/>
          </a:xfrm>
          <a:prstGeom prst="rect">
            <a:avLst/>
          </a:prstGeom>
          <a:ln w="12700">
            <a:miter lim="400000"/>
          </a:ln>
        </p:spPr>
      </p:pic>
      <p:pic>
        <p:nvPicPr>
          <p:cNvPr id="136" name="http---g02.s.alicdn.com-kf-HTB1yzhhGXXXXXb8aXXXq6xXFXXXz-50-Pieces-A-Bag-Table-Tennis-Balls.png" descr="http---g02.s.alicdn.com-kf-HTB1yzhhGXXXXXb8aXXXq6xXFXXXz-50-Pieces-A-Bag-Table-Tennis-Balls.png"/>
          <p:cNvPicPr>
            <a:picLocks noChangeAspect="1"/>
          </p:cNvPicPr>
          <p:nvPr/>
        </p:nvPicPr>
        <p:blipFill>
          <a:blip r:embed="rId8" cstate="print">
            <a:extLst/>
          </a:blip>
          <a:stretch>
            <a:fillRect/>
          </a:stretch>
        </p:blipFill>
        <p:spPr>
          <a:xfrm>
            <a:off x="413248" y="116172"/>
            <a:ext cx="626336" cy="623747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2" name="Rectangle"/>
          <p:cNvGrpSpPr/>
          <p:nvPr/>
        </p:nvGrpSpPr>
        <p:grpSpPr>
          <a:xfrm rot="21360000">
            <a:off x="4100798" y="203457"/>
            <a:ext cx="5887251" cy="1543646"/>
            <a:chOff x="0" y="-1"/>
            <a:chExt cx="9380541" cy="4853318"/>
          </a:xfrm>
        </p:grpSpPr>
        <p:sp>
          <p:nvSpPr>
            <p:cNvPr id="138" name="Rectangle"/>
            <p:cNvSpPr/>
            <p:nvPr/>
          </p:nvSpPr>
          <p:spPr>
            <a:xfrm>
              <a:off x="12700" y="355600"/>
              <a:ext cx="9355141" cy="4383417"/>
            </a:xfrm>
            <a:prstGeom prst="rect">
              <a:avLst/>
            </a:prstGeom>
            <a:solidFill>
              <a:srgbClr val="FF9300"/>
            </a:solidFill>
            <a:ln>
              <a:noFill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pic>
          <p:nvPicPr>
            <p:cNvPr id="137" name="Rectangle" descr="Rectangle"/>
            <p:cNvPicPr>
              <a:picLocks/>
            </p:cNvPicPr>
            <p:nvPr/>
          </p:nvPicPr>
          <p:blipFill>
            <a:blip r:embed="rId9" cstate="print">
              <a:extLst/>
            </a:blip>
            <a:stretch>
              <a:fillRect/>
            </a:stretch>
          </p:blipFill>
          <p:spPr>
            <a:xfrm>
              <a:off x="0" y="-1"/>
              <a:ext cx="9380541" cy="4853318"/>
            </a:xfrm>
            <a:prstGeom prst="rect">
              <a:avLst/>
            </a:prstGeom>
            <a:effectLst/>
          </p:spPr>
        </p:pic>
      </p:grpSp>
      <p:pic>
        <p:nvPicPr>
          <p:cNvPr id="141" name="Logo CDTT72 Blanc.pdf" descr="Logo CDTT72 Blanc.pdf"/>
          <p:cNvPicPr>
            <a:picLocks noChangeAspect="1"/>
          </p:cNvPicPr>
          <p:nvPr/>
        </p:nvPicPr>
        <p:blipFill>
          <a:blip r:embed="rId7" cstate="print">
            <a:extLst/>
          </a:blip>
          <a:srcRect l="7048" t="1406"/>
          <a:stretch>
            <a:fillRect/>
          </a:stretch>
        </p:blipFill>
        <p:spPr>
          <a:xfrm rot="21360000">
            <a:off x="4021332" y="197014"/>
            <a:ext cx="5694866" cy="1323124"/>
          </a:xfrm>
          <a:prstGeom prst="rect">
            <a:avLst/>
          </a:prstGeom>
          <a:ln w="12700">
            <a:miter lim="400000"/>
          </a:ln>
        </p:spPr>
      </p:pic>
      <p:pic>
        <p:nvPicPr>
          <p:cNvPr id="142" name="Image" descr="Image"/>
          <p:cNvPicPr>
            <a:picLocks noChangeAspect="1"/>
          </p:cNvPicPr>
          <p:nvPr/>
        </p:nvPicPr>
        <p:blipFill>
          <a:blip r:embed="rId10" cstate="print">
            <a:extLst/>
          </a:blip>
          <a:stretch>
            <a:fillRect/>
          </a:stretch>
        </p:blipFill>
        <p:spPr>
          <a:xfrm>
            <a:off x="1693375" y="7540381"/>
            <a:ext cx="1114575" cy="720870"/>
          </a:xfrm>
          <a:prstGeom prst="rect">
            <a:avLst/>
          </a:prstGeom>
          <a:ln w="12700">
            <a:miter lim="400000"/>
          </a:ln>
        </p:spPr>
      </p:pic>
      <p:pic>
        <p:nvPicPr>
          <p:cNvPr id="143" name="Image" descr="Image"/>
          <p:cNvPicPr>
            <a:picLocks noChangeAspect="1"/>
          </p:cNvPicPr>
          <p:nvPr/>
        </p:nvPicPr>
        <p:blipFill>
          <a:blip r:embed="rId11" cstate="print">
            <a:extLst/>
          </a:blip>
          <a:stretch>
            <a:fillRect/>
          </a:stretch>
        </p:blipFill>
        <p:spPr>
          <a:xfrm>
            <a:off x="3352455" y="7540381"/>
            <a:ext cx="1003673" cy="720870"/>
          </a:xfrm>
          <a:prstGeom prst="rect">
            <a:avLst/>
          </a:prstGeom>
          <a:ln w="12700">
            <a:miter lim="400000"/>
          </a:ln>
        </p:spPr>
      </p:pic>
      <p:pic>
        <p:nvPicPr>
          <p:cNvPr id="144" name="Image" descr="Image"/>
          <p:cNvPicPr>
            <a:picLocks noChangeAspect="1"/>
          </p:cNvPicPr>
          <p:nvPr/>
        </p:nvPicPr>
        <p:blipFill>
          <a:blip r:embed="rId12" cstate="print">
            <a:extLst/>
          </a:blip>
          <a:stretch>
            <a:fillRect/>
          </a:stretch>
        </p:blipFill>
        <p:spPr>
          <a:xfrm>
            <a:off x="4899603" y="7475304"/>
            <a:ext cx="798915" cy="798915"/>
          </a:xfrm>
          <a:prstGeom prst="rect">
            <a:avLst/>
          </a:prstGeom>
          <a:ln w="12700">
            <a:miter lim="400000"/>
          </a:ln>
        </p:spPr>
      </p:pic>
      <p:pic>
        <p:nvPicPr>
          <p:cNvPr id="145" name="Image" descr="Image"/>
          <p:cNvPicPr>
            <a:picLocks noChangeAspect="1"/>
          </p:cNvPicPr>
          <p:nvPr/>
        </p:nvPicPr>
        <p:blipFill>
          <a:blip r:embed="rId13" cstate="print">
            <a:extLst/>
          </a:blip>
          <a:stretch>
            <a:fillRect/>
          </a:stretch>
        </p:blipFill>
        <p:spPr>
          <a:xfrm>
            <a:off x="6180549" y="7467627"/>
            <a:ext cx="1983633" cy="835440"/>
          </a:xfrm>
          <a:prstGeom prst="rect">
            <a:avLst/>
          </a:prstGeom>
          <a:ln w="12700">
            <a:miter lim="400000"/>
          </a:ln>
        </p:spPr>
      </p:pic>
      <p:pic>
        <p:nvPicPr>
          <p:cNvPr id="146" name="Image" descr="Image"/>
          <p:cNvPicPr>
            <a:picLocks noChangeAspect="1"/>
          </p:cNvPicPr>
          <p:nvPr/>
        </p:nvPicPr>
        <p:blipFill>
          <a:blip r:embed="rId14" cstate="print">
            <a:extLst/>
          </a:blip>
          <a:srcRect t="20390" b="20390"/>
          <a:stretch>
            <a:fillRect/>
          </a:stretch>
        </p:blipFill>
        <p:spPr>
          <a:xfrm>
            <a:off x="8646214" y="7467627"/>
            <a:ext cx="1463214" cy="866497"/>
          </a:xfrm>
          <a:prstGeom prst="rect">
            <a:avLst/>
          </a:prstGeom>
          <a:ln w="12700">
            <a:miter lim="400000"/>
          </a:ln>
        </p:spPr>
      </p:pic>
      <p:pic>
        <p:nvPicPr>
          <p:cNvPr id="147" name="Image" descr="Image"/>
          <p:cNvPicPr>
            <a:picLocks noChangeAspect="1"/>
          </p:cNvPicPr>
          <p:nvPr/>
        </p:nvPicPr>
        <p:blipFill>
          <a:blip r:embed="rId15" cstate="print">
            <a:extLst/>
          </a:blip>
          <a:stretch>
            <a:fillRect/>
          </a:stretch>
        </p:blipFill>
        <p:spPr>
          <a:xfrm>
            <a:off x="10530079" y="7459178"/>
            <a:ext cx="883275" cy="883275"/>
          </a:xfrm>
          <a:prstGeom prst="rect">
            <a:avLst/>
          </a:prstGeom>
          <a:ln w="12700">
            <a:miter lim="400000"/>
          </a:ln>
        </p:spPr>
      </p:pic>
      <p:sp>
        <p:nvSpPr>
          <p:cNvPr id="24" name="ZoneTexte 23"/>
          <p:cNvSpPr txBox="1"/>
          <p:nvPr/>
        </p:nvSpPr>
        <p:spPr>
          <a:xfrm>
            <a:off x="1821880" y="2576247"/>
            <a:ext cx="10297144" cy="4473019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r>
              <a:rPr lang="fr-FR" sz="4400" b="1" dirty="0" smtClean="0">
                <a:solidFill>
                  <a:srgbClr val="FF0000"/>
                </a:solidFill>
              </a:rPr>
              <a:t>Points abordés </a:t>
            </a:r>
          </a:p>
          <a:p>
            <a:pPr algn="l">
              <a:buFontTx/>
              <a:buChar char="-"/>
            </a:pPr>
            <a:r>
              <a:rPr lang="fr-FR" sz="3200" b="1" dirty="0" smtClean="0">
                <a:solidFill>
                  <a:schemeClr val="tx1"/>
                </a:solidFill>
              </a:rPr>
              <a:t> Planning Salariés du 18 au 22 mai 2020 </a:t>
            </a:r>
          </a:p>
          <a:p>
            <a:pPr algn="l">
              <a:buFontTx/>
              <a:buChar char="-"/>
            </a:pPr>
            <a:r>
              <a:rPr lang="fr-FR" sz="3200" b="1" dirty="0" smtClean="0">
                <a:solidFill>
                  <a:schemeClr val="tx1"/>
                </a:solidFill>
              </a:rPr>
              <a:t> Points RH</a:t>
            </a:r>
          </a:p>
          <a:p>
            <a:pPr algn="l">
              <a:buFontTx/>
              <a:buChar char="-"/>
            </a:pPr>
            <a:r>
              <a:rPr lang="fr-FR" sz="3200" b="1" dirty="0" smtClean="0">
                <a:solidFill>
                  <a:schemeClr val="tx1"/>
                </a:solidFill>
              </a:rPr>
              <a:t> Infos du comité </a:t>
            </a:r>
            <a:br>
              <a:rPr lang="fr-FR" sz="3200" b="1" dirty="0" smtClean="0">
                <a:solidFill>
                  <a:schemeClr val="tx1"/>
                </a:solidFill>
              </a:rPr>
            </a:br>
            <a:r>
              <a:rPr lang="fr-FR" sz="3200" b="1" dirty="0" smtClean="0">
                <a:solidFill>
                  <a:schemeClr val="tx1"/>
                </a:solidFill>
              </a:rPr>
              <a:t>- Infos ligue </a:t>
            </a:r>
          </a:p>
          <a:p>
            <a:pPr algn="l">
              <a:buFontTx/>
              <a:buChar char="-"/>
            </a:pPr>
            <a:r>
              <a:rPr lang="fr-FR" sz="3200" b="1" dirty="0" smtClean="0">
                <a:solidFill>
                  <a:schemeClr val="tx1"/>
                </a:solidFill>
              </a:rPr>
              <a:t> Garder le contact avec les clubs </a:t>
            </a:r>
          </a:p>
          <a:p>
            <a:pPr algn="l"/>
            <a:r>
              <a:rPr lang="fr-FR" b="1" dirty="0" smtClean="0">
                <a:solidFill>
                  <a:schemeClr val="tx1"/>
                </a:solidFill>
              </a:rPr>
              <a:t/>
            </a:r>
            <a:br>
              <a:rPr lang="fr-FR" b="1" dirty="0" smtClean="0">
                <a:solidFill>
                  <a:schemeClr val="tx1"/>
                </a:solidFill>
              </a:rPr>
            </a:br>
            <a:endParaRPr kumimoji="0" lang="fr-FR" sz="4400" b="0" i="0" u="none" strike="noStrike" cap="none" spc="0" normalizeH="0" baseline="0" dirty="0">
              <a:ln>
                <a:noFill/>
              </a:ln>
              <a:solidFill>
                <a:srgbClr val="FF0000"/>
              </a:solidFill>
              <a:effectLst/>
              <a:uFillTx/>
              <a:latin typeface="+mn-lt"/>
              <a:ea typeface="+mn-ea"/>
              <a:cs typeface="+mn-cs"/>
              <a:sym typeface="Helvetica Neue Light"/>
            </a:endParaRPr>
          </a:p>
        </p:txBody>
      </p:sp>
      <p:sp>
        <p:nvSpPr>
          <p:cNvPr id="25" name="ZoneTexte 24"/>
          <p:cNvSpPr txBox="1"/>
          <p:nvPr/>
        </p:nvSpPr>
        <p:spPr>
          <a:xfrm>
            <a:off x="0" y="700336"/>
            <a:ext cx="3694088" cy="176458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r>
              <a:rPr lang="fr-FR" b="1" dirty="0" smtClean="0">
                <a:solidFill>
                  <a:schemeClr val="bg1"/>
                </a:solidFill>
              </a:rPr>
              <a:t>CR Visio</a:t>
            </a:r>
          </a:p>
          <a:p>
            <a:r>
              <a:rPr lang="fr-FR" b="1" dirty="0" smtClean="0">
                <a:solidFill>
                  <a:schemeClr val="bg1"/>
                </a:solidFill>
              </a:rPr>
              <a:t> du 14 mai 2020</a:t>
            </a:r>
          </a:p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fr-FR" sz="36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Helvetica Neue Light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Rectangle"/>
          <p:cNvSpPr/>
          <p:nvPr/>
        </p:nvSpPr>
        <p:spPr>
          <a:xfrm>
            <a:off x="0" y="-451792"/>
            <a:ext cx="13093286" cy="10205392"/>
          </a:xfrm>
          <a:prstGeom prst="rect">
            <a:avLst/>
          </a:prstGeom>
          <a:solidFill>
            <a:srgbClr val="011993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>
                <a:solidFill>
                  <a:srgbClr val="FFFFFF"/>
                </a:solidFill>
              </a:defRPr>
            </a:pPr>
            <a:r>
              <a:rPr lang="fr-FR" dirty="0" smtClean="0">
                <a:hlinkClick r:id="rId3"/>
              </a:rPr>
              <a:t>&gt;</a:t>
            </a:r>
            <a:endParaRPr spc="300" dirty="0"/>
          </a:p>
        </p:txBody>
      </p:sp>
      <p:pic>
        <p:nvPicPr>
          <p:cNvPr id="202" name="http---g02.s.alicdn.com-kf-HTB1yzhhGXXXXXb8aXXXq6xXFXXXz-50-Pieces-A-Bag-Table-Tennis-Balls.png" descr="http---g02.s.alicdn.com-kf-HTB1yzhhGXXXXXb8aXXXq6xXFXXXz-50-Pieces-A-Bag-Table-Tennis-Balls.png"/>
          <p:cNvPicPr>
            <a:picLocks noChangeAspect="1"/>
          </p:cNvPicPr>
          <p:nvPr/>
        </p:nvPicPr>
        <p:blipFill>
          <a:blip r:embed="rId4" cstate="print">
            <a:extLst/>
          </a:blip>
          <a:stretch>
            <a:fillRect/>
          </a:stretch>
        </p:blipFill>
        <p:spPr>
          <a:xfrm>
            <a:off x="903963" y="9006730"/>
            <a:ext cx="437220" cy="435414"/>
          </a:xfrm>
          <a:prstGeom prst="rect">
            <a:avLst/>
          </a:prstGeom>
          <a:ln w="12700">
            <a:miter lim="400000"/>
          </a:ln>
          <a:effectLst>
            <a:outerShdw blurRad="127000" dist="50800" rotWithShape="0">
              <a:srgbClr val="FFFFFF"/>
            </a:outerShdw>
          </a:effectLst>
        </p:spPr>
      </p:pic>
      <p:pic>
        <p:nvPicPr>
          <p:cNvPr id="226" name="Ligne de connexion" descr="Ligne de connexion"/>
          <p:cNvPicPr>
            <a:picLocks/>
          </p:cNvPicPr>
          <p:nvPr/>
        </p:nvPicPr>
        <p:blipFill>
          <a:blip r:embed="rId5" cstate="print">
            <a:extLst/>
          </a:blip>
          <a:stretch>
            <a:fillRect/>
          </a:stretch>
        </p:blipFill>
        <p:spPr>
          <a:xfrm>
            <a:off x="1349820" y="8645457"/>
            <a:ext cx="1230028" cy="349992"/>
          </a:xfrm>
          <a:prstGeom prst="rect">
            <a:avLst/>
          </a:prstGeom>
        </p:spPr>
      </p:pic>
      <p:pic>
        <p:nvPicPr>
          <p:cNvPr id="228" name="Ligne de connexion" descr="Ligne de connexion"/>
          <p:cNvPicPr>
            <a:picLocks/>
          </p:cNvPicPr>
          <p:nvPr/>
        </p:nvPicPr>
        <p:blipFill>
          <a:blip r:embed="rId6" cstate="print">
            <a:extLst/>
          </a:blip>
          <a:stretch>
            <a:fillRect/>
          </a:stretch>
        </p:blipFill>
        <p:spPr>
          <a:xfrm>
            <a:off x="151323" y="8699895"/>
            <a:ext cx="798919" cy="241110"/>
          </a:xfrm>
          <a:prstGeom prst="rect">
            <a:avLst/>
          </a:prstGeom>
        </p:spPr>
      </p:pic>
      <p:pic>
        <p:nvPicPr>
          <p:cNvPr id="230" name="Ligne de connexion" descr="Ligne de connexion"/>
          <p:cNvPicPr>
            <a:picLocks/>
          </p:cNvPicPr>
          <p:nvPr/>
        </p:nvPicPr>
        <p:blipFill>
          <a:blip r:embed="rId7" cstate="print">
            <a:extLst/>
          </a:blip>
          <a:stretch>
            <a:fillRect/>
          </a:stretch>
        </p:blipFill>
        <p:spPr>
          <a:xfrm>
            <a:off x="1240805" y="8686166"/>
            <a:ext cx="425611" cy="268569"/>
          </a:xfrm>
          <a:prstGeom prst="rect">
            <a:avLst/>
          </a:prstGeom>
        </p:spPr>
      </p:pic>
      <p:pic>
        <p:nvPicPr>
          <p:cNvPr id="206" name="Logo CDTT72 Blanc.pdf" descr="Logo CDTT72 Blanc.pdf"/>
          <p:cNvPicPr>
            <a:picLocks noChangeAspect="1"/>
          </p:cNvPicPr>
          <p:nvPr/>
        </p:nvPicPr>
        <p:blipFill>
          <a:blip r:embed="rId8" cstate="print">
            <a:extLst/>
          </a:blip>
          <a:stretch>
            <a:fillRect/>
          </a:stretch>
        </p:blipFill>
        <p:spPr>
          <a:xfrm>
            <a:off x="10382649" y="8710531"/>
            <a:ext cx="2383902" cy="835440"/>
          </a:xfrm>
          <a:prstGeom prst="rect">
            <a:avLst/>
          </a:prstGeom>
          <a:ln w="12700">
            <a:miter lim="400000"/>
          </a:ln>
        </p:spPr>
      </p:pic>
      <p:pic>
        <p:nvPicPr>
          <p:cNvPr id="207" name="http---g02.s.alicdn.com-kf-HTB1yzhhGXXXXXb8aXXXq6xXFXXXz-50-Pieces-A-Bag-Table-Tennis-Balls.png" descr="http---g02.s.alicdn.com-kf-HTB1yzhhGXXXXXb8aXXXq6xXFXXXz-50-Pieces-A-Bag-Table-Tennis-Balls.png"/>
          <p:cNvPicPr>
            <a:picLocks noChangeAspect="1"/>
          </p:cNvPicPr>
          <p:nvPr/>
        </p:nvPicPr>
        <p:blipFill>
          <a:blip r:embed="rId9" cstate="print">
            <a:extLst/>
          </a:blip>
          <a:stretch>
            <a:fillRect/>
          </a:stretch>
        </p:blipFill>
        <p:spPr>
          <a:xfrm>
            <a:off x="12459025" y="716854"/>
            <a:ext cx="626336" cy="623748"/>
          </a:xfrm>
          <a:prstGeom prst="rect">
            <a:avLst/>
          </a:prstGeom>
          <a:ln w="12700">
            <a:miter lim="400000"/>
          </a:ln>
        </p:spPr>
      </p:pic>
      <p:pic>
        <p:nvPicPr>
          <p:cNvPr id="208" name="http---g02.s.alicdn.com-kf-HTB1yzhhGXXXXXb8aXXXq6xXFXXXz-50-Pieces-A-Bag-Table-Tennis-Balls.png" descr="http---g02.s.alicdn.com-kf-HTB1yzhhGXXXXXb8aXXXq6xXFXXXz-50-Pieces-A-Bag-Table-Tennis-Balls.png"/>
          <p:cNvPicPr>
            <a:picLocks noChangeAspect="1"/>
          </p:cNvPicPr>
          <p:nvPr/>
        </p:nvPicPr>
        <p:blipFill>
          <a:blip r:embed="rId9" cstate="print">
            <a:extLst/>
          </a:blip>
          <a:stretch>
            <a:fillRect/>
          </a:stretch>
        </p:blipFill>
        <p:spPr>
          <a:xfrm>
            <a:off x="12027865" y="1558996"/>
            <a:ext cx="626336" cy="623748"/>
          </a:xfrm>
          <a:prstGeom prst="rect">
            <a:avLst/>
          </a:prstGeom>
          <a:ln w="12700">
            <a:miter lim="400000"/>
          </a:ln>
        </p:spPr>
      </p:pic>
      <p:pic>
        <p:nvPicPr>
          <p:cNvPr id="209" name="http---g02.s.alicdn.com-kf-HTB1yzhhGXXXXXb8aXXXq6xXFXXXz-50-Pieces-A-Bag-Table-Tennis-Balls.png" descr="http---g02.s.alicdn.com-kf-HTB1yzhhGXXXXXb8aXXXq6xXFXXXz-50-Pieces-A-Bag-Table-Tennis-Balls.png"/>
          <p:cNvPicPr>
            <a:picLocks noChangeAspect="1"/>
          </p:cNvPicPr>
          <p:nvPr/>
        </p:nvPicPr>
        <p:blipFill>
          <a:blip r:embed="rId9" cstate="print">
            <a:extLst/>
          </a:blip>
          <a:stretch>
            <a:fillRect/>
          </a:stretch>
        </p:blipFill>
        <p:spPr>
          <a:xfrm>
            <a:off x="12459025" y="6744319"/>
            <a:ext cx="626336" cy="623748"/>
          </a:xfrm>
          <a:prstGeom prst="rect">
            <a:avLst/>
          </a:prstGeom>
          <a:ln w="12700">
            <a:miter lim="400000"/>
          </a:ln>
        </p:spPr>
      </p:pic>
      <p:pic>
        <p:nvPicPr>
          <p:cNvPr id="210" name="http---g02.s.alicdn.com-kf-HTB1yzhhGXXXXXb8aXXXq6xXFXXXz-50-Pieces-A-Bag-Table-Tennis-Balls.png" descr="http---g02.s.alicdn.com-kf-HTB1yzhhGXXXXXb8aXXXq6xXFXXXz-50-Pieces-A-Bag-Table-Tennis-Balls.png"/>
          <p:cNvPicPr>
            <a:picLocks noChangeAspect="1"/>
          </p:cNvPicPr>
          <p:nvPr/>
        </p:nvPicPr>
        <p:blipFill>
          <a:blip r:embed="rId9" cstate="print">
            <a:extLst/>
          </a:blip>
          <a:stretch>
            <a:fillRect/>
          </a:stretch>
        </p:blipFill>
        <p:spPr>
          <a:xfrm>
            <a:off x="413248" y="116172"/>
            <a:ext cx="626336" cy="623747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213" name="Les salariés du Comité"/>
          <p:cNvGrpSpPr/>
          <p:nvPr/>
        </p:nvGrpSpPr>
        <p:grpSpPr>
          <a:xfrm rot="21480000">
            <a:off x="3555038" y="395314"/>
            <a:ext cx="5916600" cy="1893268"/>
            <a:chOff x="0" y="0"/>
            <a:chExt cx="5916599" cy="1266444"/>
          </a:xfrm>
        </p:grpSpPr>
        <p:sp>
          <p:nvSpPr>
            <p:cNvPr id="212" name="Les salariés du Comité"/>
            <p:cNvSpPr txBox="1"/>
            <p:nvPr/>
          </p:nvSpPr>
          <p:spPr>
            <a:xfrm>
              <a:off x="12700" y="355600"/>
              <a:ext cx="5891200" cy="796545"/>
            </a:xfrm>
            <a:prstGeom prst="rect">
              <a:avLst/>
            </a:prstGeom>
            <a:solidFill>
              <a:srgbClr val="FFFC79"/>
            </a:solidFill>
            <a:ln>
              <a:noFill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>
              <a:lvl1pPr>
                <a:defRPr sz="3500">
                  <a:solidFill>
                    <a:srgbClr val="011993"/>
                  </a:solidFill>
                  <a:latin typeface="+mj-lt"/>
                  <a:ea typeface="+mj-ea"/>
                  <a:cs typeface="+mj-cs"/>
                  <a:sym typeface="Helvetica Neue"/>
                </a:defRPr>
              </a:lvl1pPr>
            </a:lstStyle>
            <a:p>
              <a:r>
                <a:t>Les salariés du Comité</a:t>
              </a:r>
            </a:p>
          </p:txBody>
        </p:sp>
        <p:pic>
          <p:nvPicPr>
            <p:cNvPr id="211" name="Les salariés du Comité" descr="Les salariés du Comité"/>
            <p:cNvPicPr>
              <a:picLocks/>
            </p:cNvPicPr>
            <p:nvPr/>
          </p:nvPicPr>
          <p:blipFill>
            <a:blip r:embed="rId10" cstate="print">
              <a:extLst/>
            </a:blip>
            <a:stretch>
              <a:fillRect/>
            </a:stretch>
          </p:blipFill>
          <p:spPr>
            <a:xfrm>
              <a:off x="-1" y="-1"/>
              <a:ext cx="5916601" cy="1266446"/>
            </a:xfrm>
            <a:prstGeom prst="rect">
              <a:avLst/>
            </a:prstGeom>
            <a:effectLst/>
          </p:spPr>
        </p:pic>
      </p:grpSp>
      <p:pic>
        <p:nvPicPr>
          <p:cNvPr id="214" name="Image" descr="Image"/>
          <p:cNvPicPr>
            <a:picLocks noChangeAspect="1"/>
          </p:cNvPicPr>
          <p:nvPr/>
        </p:nvPicPr>
        <p:blipFill>
          <a:blip r:embed="rId11" cstate="print">
            <a:extLst/>
          </a:blip>
          <a:srcRect b="10947"/>
          <a:stretch>
            <a:fillRect/>
          </a:stretch>
        </p:blipFill>
        <p:spPr>
          <a:xfrm>
            <a:off x="520315" y="2502450"/>
            <a:ext cx="1204578" cy="1511023"/>
          </a:xfrm>
          <a:prstGeom prst="rect">
            <a:avLst/>
          </a:prstGeom>
          <a:ln w="25400">
            <a:solidFill>
              <a:srgbClr val="FFFFFF"/>
            </a:solidFill>
            <a:miter lim="400000"/>
          </a:ln>
        </p:spPr>
      </p:pic>
      <p:pic>
        <p:nvPicPr>
          <p:cNvPr id="215" name="IMG_1655.jpg" descr="IMG_1655.jpg"/>
          <p:cNvPicPr>
            <a:picLocks/>
          </p:cNvPicPr>
          <p:nvPr/>
        </p:nvPicPr>
        <p:blipFill>
          <a:blip r:embed="rId12" cstate="print">
            <a:extLst/>
          </a:blip>
          <a:srcRect l="43466" t="17739" r="43804" b="65402"/>
          <a:stretch>
            <a:fillRect/>
          </a:stretch>
        </p:blipFill>
        <p:spPr>
          <a:xfrm>
            <a:off x="6798649" y="2500536"/>
            <a:ext cx="1204814" cy="1409572"/>
          </a:xfrm>
          <a:prstGeom prst="rect">
            <a:avLst/>
          </a:prstGeom>
          <a:ln w="25400">
            <a:solidFill>
              <a:srgbClr val="FFFFFF"/>
            </a:solidFill>
            <a:miter lim="400000"/>
          </a:ln>
        </p:spPr>
      </p:pic>
      <p:pic>
        <p:nvPicPr>
          <p:cNvPr id="216" name="Image" descr="Image"/>
          <p:cNvPicPr>
            <a:picLocks noChangeAspect="1"/>
          </p:cNvPicPr>
          <p:nvPr/>
        </p:nvPicPr>
        <p:blipFill>
          <a:blip r:embed="rId13" cstate="print">
            <a:extLst/>
          </a:blip>
          <a:srcRect l="5898" r="5898" b="21290"/>
          <a:stretch>
            <a:fillRect/>
          </a:stretch>
        </p:blipFill>
        <p:spPr>
          <a:xfrm>
            <a:off x="349237" y="4763696"/>
            <a:ext cx="1539069" cy="1510760"/>
          </a:xfrm>
          <a:prstGeom prst="rect">
            <a:avLst/>
          </a:prstGeom>
          <a:ln w="25400">
            <a:solidFill>
              <a:srgbClr val="FFFFFF"/>
            </a:solidFill>
            <a:miter lim="400000"/>
          </a:ln>
        </p:spPr>
      </p:pic>
      <p:pic>
        <p:nvPicPr>
          <p:cNvPr id="217" name="Image" descr="Image"/>
          <p:cNvPicPr>
            <a:picLocks noChangeAspect="1"/>
          </p:cNvPicPr>
          <p:nvPr/>
        </p:nvPicPr>
        <p:blipFill>
          <a:blip r:embed="rId14" cstate="print">
            <a:extLst/>
          </a:blip>
          <a:stretch>
            <a:fillRect/>
          </a:stretch>
        </p:blipFill>
        <p:spPr>
          <a:xfrm>
            <a:off x="362211" y="6657199"/>
            <a:ext cx="1520724" cy="1672797"/>
          </a:xfrm>
          <a:prstGeom prst="rect">
            <a:avLst/>
          </a:prstGeom>
          <a:ln w="25400">
            <a:solidFill>
              <a:srgbClr val="FFFFFF"/>
            </a:solidFill>
            <a:miter lim="400000"/>
          </a:ln>
        </p:spPr>
      </p:pic>
      <p:pic>
        <p:nvPicPr>
          <p:cNvPr id="218" name="Image" descr="Image"/>
          <p:cNvPicPr>
            <a:picLocks noChangeAspect="1"/>
          </p:cNvPicPr>
          <p:nvPr/>
        </p:nvPicPr>
        <p:blipFill>
          <a:blip r:embed="rId15" cstate="print">
            <a:extLst/>
          </a:blip>
          <a:stretch>
            <a:fillRect/>
          </a:stretch>
        </p:blipFill>
        <p:spPr>
          <a:xfrm>
            <a:off x="6714331" y="4763696"/>
            <a:ext cx="1373549" cy="1510904"/>
          </a:xfrm>
          <a:prstGeom prst="rect">
            <a:avLst/>
          </a:prstGeom>
          <a:ln w="25400">
            <a:solidFill>
              <a:srgbClr val="FFFFFF"/>
            </a:solidFill>
            <a:miter lim="400000"/>
          </a:ln>
        </p:spPr>
      </p:pic>
      <p:sp>
        <p:nvSpPr>
          <p:cNvPr id="219" name="Nathalie Charbonneau…"/>
          <p:cNvSpPr txBox="1"/>
          <p:nvPr/>
        </p:nvSpPr>
        <p:spPr>
          <a:xfrm>
            <a:off x="1821880" y="2068488"/>
            <a:ext cx="4696077" cy="2257028"/>
          </a:xfrm>
          <a:prstGeom prst="rect">
            <a:avLst/>
          </a:prstGeom>
          <a:ln/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lIns="50800" tIns="50800" rIns="50800" bIns="50800" anchor="ctr">
            <a:spAutoFit/>
          </a:bodyPr>
          <a:lstStyle/>
          <a:p>
            <a:pPr marL="514350" indent="-514350" algn="l">
              <a:defRPr sz="2500" b="1">
                <a:solidFill>
                  <a:srgbClr val="FFFFFF"/>
                </a:solidFill>
                <a:latin typeface="+mj-lt"/>
                <a:ea typeface="+mj-ea"/>
                <a:cs typeface="+mj-cs"/>
                <a:sym typeface="Helvetica Neue"/>
              </a:defRPr>
            </a:pPr>
            <a:r>
              <a:rPr lang="fr-FR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S21 Télétravail 21h</a:t>
            </a:r>
          </a:p>
          <a:p>
            <a:pPr marL="514350" indent="-514350" algn="l">
              <a:defRPr sz="2500" b="1">
                <a:solidFill>
                  <a:srgbClr val="FFFFFF"/>
                </a:solidFill>
                <a:latin typeface="+mj-lt"/>
                <a:ea typeface="+mj-ea"/>
                <a:cs typeface="+mj-cs"/>
                <a:sym typeface="Helvetica Neue"/>
              </a:defRPr>
            </a:pPr>
            <a:r>
              <a:rPr lang="fr-FR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Annuaire - RGPD – mails</a:t>
            </a:r>
          </a:p>
          <a:p>
            <a:pPr marL="514350" indent="-514350" algn="l">
              <a:defRPr sz="2500" b="1">
                <a:solidFill>
                  <a:srgbClr val="FFFFFF"/>
                </a:solidFill>
                <a:latin typeface="+mj-lt"/>
                <a:ea typeface="+mj-ea"/>
                <a:cs typeface="+mj-cs"/>
                <a:sym typeface="Helvetica Neue"/>
              </a:defRPr>
            </a:pPr>
            <a:r>
              <a:rPr lang="fr-FR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Saisie des heures - </a:t>
            </a:r>
          </a:p>
          <a:p>
            <a:pPr marL="514350" indent="-514350" algn="l">
              <a:defRPr sz="2500" b="1">
                <a:solidFill>
                  <a:srgbClr val="FFFFFF"/>
                </a:solidFill>
                <a:latin typeface="+mj-lt"/>
                <a:ea typeface="+mj-ea"/>
                <a:cs typeface="+mj-cs"/>
                <a:sym typeface="Helvetica Neue"/>
              </a:defRPr>
            </a:pPr>
            <a:r>
              <a:rPr lang="fr-FR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Comptabilité – etc. …</a:t>
            </a:r>
          </a:p>
          <a:p>
            <a:pPr marL="514350" indent="-514350" algn="l">
              <a:defRPr sz="2500" b="1">
                <a:solidFill>
                  <a:srgbClr val="FFFFFF"/>
                </a:solidFill>
                <a:latin typeface="+mj-lt"/>
                <a:ea typeface="+mj-ea"/>
                <a:cs typeface="+mj-cs"/>
                <a:sym typeface="Helvetica Neue"/>
              </a:defRPr>
            </a:pPr>
            <a:r>
              <a:rPr lang="fr-FR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Congé 22 Mai </a:t>
            </a:r>
            <a:endParaRPr sz="28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20" name="Guillaume Tessier…"/>
          <p:cNvSpPr txBox="1"/>
          <p:nvPr/>
        </p:nvSpPr>
        <p:spPr>
          <a:xfrm>
            <a:off x="8396288" y="2512151"/>
            <a:ext cx="4608512" cy="1395254"/>
          </a:xfrm>
          <a:prstGeom prst="rect">
            <a:avLst/>
          </a:prstGeom>
          <a:solidFill>
            <a:schemeClr val="bg1"/>
          </a:solidFill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50800" tIns="50800" rIns="50800" bIns="50800" anchor="ctr">
            <a:spAutoFit/>
          </a:bodyPr>
          <a:lstStyle/>
          <a:p>
            <a:pPr algn="just" defTabSz="252000">
              <a:defRPr sz="2500" b="1">
                <a:solidFill>
                  <a:srgbClr val="FFFFFF"/>
                </a:solidFill>
                <a:latin typeface="+mj-lt"/>
                <a:ea typeface="+mj-ea"/>
                <a:cs typeface="+mj-cs"/>
                <a:sym typeface="Helvetica Neue"/>
              </a:defRPr>
            </a:pPr>
            <a:r>
              <a:rPr lang="fr-FR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S21</a:t>
            </a:r>
          </a:p>
          <a:p>
            <a:pPr algn="just" defTabSz="252000">
              <a:defRPr sz="2500" b="1">
                <a:solidFill>
                  <a:srgbClr val="FFFFFF"/>
                </a:solidFill>
                <a:latin typeface="+mj-lt"/>
                <a:ea typeface="+mj-ea"/>
                <a:cs typeface="+mj-cs"/>
                <a:sym typeface="Helvetica Neue"/>
              </a:defRPr>
            </a:pPr>
            <a:r>
              <a:rPr lang="fr-FR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Télétravail 21 h</a:t>
            </a:r>
          </a:p>
          <a:p>
            <a:pPr algn="just" defTabSz="252000">
              <a:defRPr sz="2500" b="1">
                <a:solidFill>
                  <a:srgbClr val="FFFFFF"/>
                </a:solidFill>
                <a:latin typeface="+mj-lt"/>
                <a:ea typeface="+mj-ea"/>
                <a:cs typeface="+mj-cs"/>
                <a:sym typeface="Helvetica Neue"/>
              </a:defRPr>
            </a:pPr>
            <a:r>
              <a:rPr lang="fr-FR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Congé 22 Mai </a:t>
            </a:r>
          </a:p>
        </p:txBody>
      </p:sp>
      <p:sp>
        <p:nvSpPr>
          <p:cNvPr id="221" name="Kevin Trécul…"/>
          <p:cNvSpPr txBox="1"/>
          <p:nvPr/>
        </p:nvSpPr>
        <p:spPr>
          <a:xfrm>
            <a:off x="1921160" y="4610099"/>
            <a:ext cx="4645865" cy="1826141"/>
          </a:xfrm>
          <a:prstGeom prst="rect">
            <a:avLst/>
          </a:prstGeom>
          <a:ln/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50800" tIns="50800" rIns="50800" bIns="50800" anchor="ctr">
            <a:spAutoFit/>
          </a:bodyPr>
          <a:lstStyle/>
          <a:p>
            <a:pPr marL="514350" indent="-514350" algn="just">
              <a:defRPr sz="2500" b="1">
                <a:solidFill>
                  <a:srgbClr val="FFFFFF"/>
                </a:solidFill>
                <a:latin typeface="+mj-lt"/>
                <a:ea typeface="+mj-ea"/>
                <a:cs typeface="+mj-cs"/>
                <a:sym typeface="Helvetica Neue"/>
              </a:defRPr>
            </a:pPr>
            <a:r>
              <a:rPr lang="fr-FR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S21 </a:t>
            </a:r>
          </a:p>
          <a:p>
            <a:pPr marL="514350" indent="-514350" algn="just">
              <a:defRPr sz="2500" b="1">
                <a:solidFill>
                  <a:srgbClr val="FFFFFF"/>
                </a:solidFill>
                <a:latin typeface="+mj-lt"/>
                <a:ea typeface="+mj-ea"/>
                <a:cs typeface="+mj-cs"/>
                <a:sym typeface="Helvetica Neue"/>
              </a:defRPr>
            </a:pPr>
            <a:r>
              <a:rPr lang="fr-FR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Chômage partiel 12,50 h</a:t>
            </a:r>
          </a:p>
          <a:p>
            <a:pPr marL="514350" indent="-514350" algn="just">
              <a:defRPr sz="2500" b="1">
                <a:solidFill>
                  <a:srgbClr val="FFFFFF"/>
                </a:solidFill>
                <a:latin typeface="+mj-lt"/>
                <a:ea typeface="+mj-ea"/>
                <a:cs typeface="+mj-cs"/>
                <a:sym typeface="Helvetica Neue"/>
              </a:defRPr>
            </a:pPr>
            <a:r>
              <a:rPr lang="fr-FR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Télétravail  6h </a:t>
            </a:r>
          </a:p>
          <a:p>
            <a:pPr marL="514350" indent="-514350" algn="just">
              <a:defRPr sz="2500" b="1">
                <a:solidFill>
                  <a:srgbClr val="FFFFFF"/>
                </a:solidFill>
                <a:latin typeface="+mj-lt"/>
                <a:ea typeface="+mj-ea"/>
                <a:cs typeface="+mj-cs"/>
                <a:sym typeface="Helvetica Neue"/>
              </a:defRPr>
            </a:pPr>
            <a:r>
              <a:rPr lang="fr-FR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22 Mai Congé</a:t>
            </a:r>
            <a:endParaRPr sz="28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22" name="Corentin Leroux…"/>
          <p:cNvSpPr txBox="1"/>
          <p:nvPr/>
        </p:nvSpPr>
        <p:spPr>
          <a:xfrm>
            <a:off x="1965896" y="6537878"/>
            <a:ext cx="4601129" cy="1826141"/>
          </a:xfrm>
          <a:prstGeom prst="rect">
            <a:avLst/>
          </a:prstGeom>
          <a:solidFill>
            <a:schemeClr val="bg1"/>
          </a:solidFill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50800" tIns="50800" rIns="50800" bIns="50800" anchor="t">
            <a:spAutoFit/>
          </a:bodyPr>
          <a:lstStyle/>
          <a:p>
            <a:pPr marL="514350" indent="-514350" algn="l">
              <a:defRPr sz="2500" b="1">
                <a:solidFill>
                  <a:srgbClr val="FFFFFF"/>
                </a:solidFill>
                <a:latin typeface="+mj-lt"/>
                <a:ea typeface="+mj-ea"/>
                <a:cs typeface="+mj-cs"/>
                <a:sym typeface="Helvetica Neue"/>
              </a:defRPr>
            </a:pPr>
            <a:r>
              <a:rPr lang="fr-FR" sz="28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  <a:sym typeface="Helvetica Neue"/>
              </a:rPr>
              <a:t>S21 </a:t>
            </a:r>
          </a:p>
          <a:p>
            <a:pPr marL="514350" indent="-514350" algn="l">
              <a:defRPr sz="2500" b="1">
                <a:solidFill>
                  <a:srgbClr val="FFFFFF"/>
                </a:solidFill>
                <a:latin typeface="+mj-lt"/>
                <a:ea typeface="+mj-ea"/>
                <a:cs typeface="+mj-cs"/>
                <a:sym typeface="Helvetica Neue"/>
              </a:defRPr>
            </a:pPr>
            <a:r>
              <a:rPr lang="fr-FR" sz="28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  <a:sym typeface="Helvetica Neue"/>
              </a:rPr>
              <a:t>Chômage partiel 15,75 h</a:t>
            </a:r>
          </a:p>
          <a:p>
            <a:pPr marL="514350" indent="-514350" algn="l">
              <a:defRPr sz="2500" b="1">
                <a:solidFill>
                  <a:srgbClr val="FFFFFF"/>
                </a:solidFill>
                <a:latin typeface="+mj-lt"/>
                <a:ea typeface="+mj-ea"/>
                <a:cs typeface="+mj-cs"/>
                <a:sym typeface="Helvetica Neue"/>
              </a:defRPr>
            </a:pPr>
            <a:r>
              <a:rPr lang="fr-FR" sz="28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  <a:sym typeface="Helvetica Neue"/>
              </a:rPr>
              <a:t>Télétravail 8h</a:t>
            </a:r>
          </a:p>
          <a:p>
            <a:pPr marL="514350" indent="-514350" algn="l">
              <a:defRPr sz="2500" b="1">
                <a:solidFill>
                  <a:srgbClr val="FFFFFF"/>
                </a:solidFill>
                <a:latin typeface="+mj-lt"/>
                <a:ea typeface="+mj-ea"/>
                <a:cs typeface="+mj-cs"/>
                <a:sym typeface="Helvetica Neue"/>
              </a:defRPr>
            </a:pPr>
            <a:r>
              <a:rPr lang="fr-FR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  <a:sym typeface="Helvetica Neue"/>
              </a:rPr>
              <a:t>Congé à poser 22 Mai </a:t>
            </a:r>
            <a:endParaRPr lang="fr-FR" sz="2800" b="1" dirty="0">
              <a:solidFill>
                <a:srgbClr val="FF0000"/>
              </a:solidFill>
              <a:latin typeface="Arial" pitchFamily="34" charset="0"/>
              <a:cs typeface="Arial" pitchFamily="34" charset="0"/>
              <a:sym typeface="Helvetica Neue"/>
            </a:endParaRPr>
          </a:p>
        </p:txBody>
      </p:sp>
      <p:sp>
        <p:nvSpPr>
          <p:cNvPr id="223" name="Crystal Despert…"/>
          <p:cNvSpPr txBox="1"/>
          <p:nvPr/>
        </p:nvSpPr>
        <p:spPr>
          <a:xfrm>
            <a:off x="8235186" y="4626266"/>
            <a:ext cx="4645864" cy="1826141"/>
          </a:xfrm>
          <a:prstGeom prst="rect">
            <a:avLst/>
          </a:prstGeom>
          <a:solidFill>
            <a:schemeClr val="bg1"/>
          </a:solidFill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just">
              <a:defRPr sz="2500" b="1">
                <a:solidFill>
                  <a:srgbClr val="FFFFFF"/>
                </a:solidFill>
                <a:latin typeface="+mj-lt"/>
                <a:ea typeface="+mj-ea"/>
                <a:cs typeface="+mj-cs"/>
                <a:sym typeface="Helvetica Neue"/>
              </a:defRPr>
            </a:pPr>
            <a:r>
              <a:rPr lang="fr-FR" sz="28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  <a:sym typeface="Helvetica Neue"/>
              </a:rPr>
              <a:t>S21 </a:t>
            </a:r>
          </a:p>
          <a:p>
            <a:pPr algn="just">
              <a:defRPr sz="2500" b="1">
                <a:solidFill>
                  <a:srgbClr val="FFFFFF"/>
                </a:solidFill>
                <a:latin typeface="+mj-lt"/>
                <a:ea typeface="+mj-ea"/>
                <a:cs typeface="+mj-cs"/>
                <a:sym typeface="Helvetica Neue"/>
              </a:defRPr>
            </a:pPr>
            <a:r>
              <a:rPr lang="fr-FR" sz="28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  <a:sym typeface="Helvetica Neue"/>
              </a:rPr>
              <a:t>Chômage partiel  12,45 h</a:t>
            </a:r>
          </a:p>
          <a:p>
            <a:pPr algn="just">
              <a:defRPr sz="2500" b="1">
                <a:solidFill>
                  <a:srgbClr val="FFFFFF"/>
                </a:solidFill>
                <a:latin typeface="+mj-lt"/>
                <a:ea typeface="+mj-ea"/>
                <a:cs typeface="+mj-cs"/>
                <a:sym typeface="Helvetica Neue"/>
              </a:defRPr>
            </a:pPr>
            <a:r>
              <a:rPr lang="fr-FR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  <a:sym typeface="Helvetica Neue"/>
              </a:rPr>
              <a:t>Congé à poser 22 Mai </a:t>
            </a:r>
          </a:p>
          <a:p>
            <a:pPr algn="just">
              <a:defRPr sz="2500" b="1">
                <a:solidFill>
                  <a:srgbClr val="FFFFFF"/>
                </a:solidFill>
                <a:latin typeface="+mj-lt"/>
                <a:ea typeface="+mj-ea"/>
                <a:cs typeface="+mj-cs"/>
                <a:sym typeface="Helvetica Neue"/>
              </a:defRPr>
            </a:pPr>
            <a:endParaRPr lang="fr-FR" sz="2800" dirty="0" smtClean="0">
              <a:solidFill>
                <a:schemeClr val="tx1"/>
              </a:solidFill>
              <a:latin typeface="Arial" pitchFamily="34" charset="0"/>
              <a:cs typeface="Arial" pitchFamily="34" charset="0"/>
              <a:sym typeface="Helvetica Neue"/>
            </a:endParaRPr>
          </a:p>
        </p:txBody>
      </p:sp>
      <p:sp>
        <p:nvSpPr>
          <p:cNvPr id="224" name="Alexandre Frimont…"/>
          <p:cNvSpPr txBox="1"/>
          <p:nvPr/>
        </p:nvSpPr>
        <p:spPr>
          <a:xfrm>
            <a:off x="8235186" y="6642610"/>
            <a:ext cx="4645864" cy="1826141"/>
          </a:xfrm>
          <a:prstGeom prst="rect">
            <a:avLst/>
          </a:prstGeom>
          <a:solidFill>
            <a:schemeClr val="bg1"/>
          </a:solidFill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just">
              <a:defRPr sz="2500" b="1">
                <a:solidFill>
                  <a:srgbClr val="FFFFFF"/>
                </a:solidFill>
                <a:latin typeface="+mj-lt"/>
                <a:ea typeface="+mj-ea"/>
                <a:cs typeface="+mj-cs"/>
                <a:sym typeface="Helvetica Neue"/>
              </a:defRPr>
            </a:pPr>
            <a:r>
              <a:rPr lang="fr-FR" sz="28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  <a:sym typeface="Helvetica Neue"/>
              </a:rPr>
              <a:t>Jason-</a:t>
            </a:r>
          </a:p>
          <a:p>
            <a:pPr algn="just">
              <a:defRPr sz="2500" b="1">
                <a:solidFill>
                  <a:srgbClr val="FFFFFF"/>
                </a:solidFill>
                <a:latin typeface="+mj-lt"/>
                <a:ea typeface="+mj-ea"/>
                <a:cs typeface="+mj-cs"/>
                <a:sym typeface="Helvetica Neue"/>
              </a:defRPr>
            </a:pPr>
            <a:r>
              <a:rPr lang="fr-FR" sz="28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  <a:sym typeface="Helvetica Neue"/>
              </a:rPr>
              <a:t>S21</a:t>
            </a:r>
          </a:p>
          <a:p>
            <a:pPr algn="just">
              <a:defRPr sz="2500" b="1">
                <a:solidFill>
                  <a:srgbClr val="FFFFFF"/>
                </a:solidFill>
                <a:latin typeface="+mj-lt"/>
                <a:ea typeface="+mj-ea"/>
                <a:cs typeface="+mj-cs"/>
                <a:sym typeface="Helvetica Neue"/>
              </a:defRPr>
            </a:pPr>
            <a:r>
              <a:rPr lang="fr-FR" sz="28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  <a:sym typeface="Helvetica Neue"/>
              </a:rPr>
              <a:t> Chômage partiel 9,65 h</a:t>
            </a:r>
          </a:p>
          <a:p>
            <a:pPr algn="just">
              <a:defRPr sz="2500" b="1">
                <a:solidFill>
                  <a:srgbClr val="FFFFFF"/>
                </a:solidFill>
                <a:latin typeface="+mj-lt"/>
                <a:ea typeface="+mj-ea"/>
                <a:cs typeface="+mj-cs"/>
                <a:sym typeface="Helvetica Neue"/>
              </a:defRPr>
            </a:pPr>
            <a:r>
              <a:rPr lang="fr-FR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  <a:sym typeface="Helvetica Neue"/>
              </a:rPr>
              <a:t>Congé à poser 22 Mai 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Rectangle"/>
          <p:cNvSpPr/>
          <p:nvPr/>
        </p:nvSpPr>
        <p:spPr>
          <a:xfrm>
            <a:off x="-88486" y="0"/>
            <a:ext cx="13093286" cy="9830104"/>
          </a:xfrm>
          <a:prstGeom prst="rect">
            <a:avLst/>
          </a:prstGeom>
          <a:solidFill>
            <a:srgbClr val="011993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>
                <a:solidFill>
                  <a:srgbClr val="FFFFFF"/>
                </a:solidFill>
              </a:defRPr>
            </a:pPr>
            <a:endParaRPr dirty="0"/>
          </a:p>
        </p:txBody>
      </p:sp>
      <p:pic>
        <p:nvPicPr>
          <p:cNvPr id="128" name="http---g02.s.alicdn.com-kf-HTB1yzhhGXXXXXb8aXXXq6xXFXXXz-50-Pieces-A-Bag-Table-Tennis-Balls.png" descr="http---g02.s.alicdn.com-kf-HTB1yzhhGXXXXXb8aXXXq6xXFXXXz-50-Pieces-A-Bag-Table-Tennis-Balls.png"/>
          <p:cNvPicPr>
            <a:picLocks noChangeAspect="1"/>
          </p:cNvPicPr>
          <p:nvPr/>
        </p:nvPicPr>
        <p:blipFill>
          <a:blip r:embed="rId3" cstate="print">
            <a:extLst/>
          </a:blip>
          <a:stretch>
            <a:fillRect/>
          </a:stretch>
        </p:blipFill>
        <p:spPr>
          <a:xfrm>
            <a:off x="903963" y="9006730"/>
            <a:ext cx="437220" cy="435414"/>
          </a:xfrm>
          <a:prstGeom prst="rect">
            <a:avLst/>
          </a:prstGeom>
          <a:ln w="12700">
            <a:miter lim="400000"/>
          </a:ln>
          <a:effectLst>
            <a:outerShdw blurRad="127000" dist="50800" rotWithShape="0">
              <a:srgbClr val="FFFFFF"/>
            </a:outerShdw>
          </a:effectLst>
        </p:spPr>
      </p:pic>
      <p:pic>
        <p:nvPicPr>
          <p:cNvPr id="148" name="Ligne de connexion" descr="Ligne de connexion"/>
          <p:cNvPicPr>
            <a:picLocks/>
          </p:cNvPicPr>
          <p:nvPr/>
        </p:nvPicPr>
        <p:blipFill>
          <a:blip r:embed="rId4" cstate="print">
            <a:extLst/>
          </a:blip>
          <a:stretch>
            <a:fillRect/>
          </a:stretch>
        </p:blipFill>
        <p:spPr>
          <a:xfrm>
            <a:off x="1349820" y="8645457"/>
            <a:ext cx="1230028" cy="349992"/>
          </a:xfrm>
          <a:prstGeom prst="rect">
            <a:avLst/>
          </a:prstGeom>
        </p:spPr>
      </p:pic>
      <p:pic>
        <p:nvPicPr>
          <p:cNvPr id="150" name="Ligne de connexion" descr="Ligne de connexion"/>
          <p:cNvPicPr>
            <a:picLocks/>
          </p:cNvPicPr>
          <p:nvPr/>
        </p:nvPicPr>
        <p:blipFill>
          <a:blip r:embed="rId5" cstate="print">
            <a:extLst/>
          </a:blip>
          <a:stretch>
            <a:fillRect/>
          </a:stretch>
        </p:blipFill>
        <p:spPr>
          <a:xfrm>
            <a:off x="151323" y="8699895"/>
            <a:ext cx="798919" cy="241110"/>
          </a:xfrm>
          <a:prstGeom prst="rect">
            <a:avLst/>
          </a:prstGeom>
        </p:spPr>
      </p:pic>
      <p:pic>
        <p:nvPicPr>
          <p:cNvPr id="152" name="Ligne de connexion" descr="Ligne de connexion"/>
          <p:cNvPicPr>
            <a:picLocks/>
          </p:cNvPicPr>
          <p:nvPr/>
        </p:nvPicPr>
        <p:blipFill>
          <a:blip r:embed="rId6" cstate="print">
            <a:extLst/>
          </a:blip>
          <a:stretch>
            <a:fillRect/>
          </a:stretch>
        </p:blipFill>
        <p:spPr>
          <a:xfrm>
            <a:off x="1240805" y="8686166"/>
            <a:ext cx="425611" cy="268569"/>
          </a:xfrm>
          <a:prstGeom prst="rect">
            <a:avLst/>
          </a:prstGeom>
        </p:spPr>
      </p:pic>
      <p:pic>
        <p:nvPicPr>
          <p:cNvPr id="132" name="Logo CDTT72 Blanc.pdf" descr="Logo CDTT72 Blanc.pdf"/>
          <p:cNvPicPr>
            <a:picLocks noChangeAspect="1"/>
          </p:cNvPicPr>
          <p:nvPr/>
        </p:nvPicPr>
        <p:blipFill>
          <a:blip r:embed="rId7" cstate="print">
            <a:extLst/>
          </a:blip>
          <a:stretch>
            <a:fillRect/>
          </a:stretch>
        </p:blipFill>
        <p:spPr>
          <a:xfrm>
            <a:off x="10382649" y="8710531"/>
            <a:ext cx="2383902" cy="835440"/>
          </a:xfrm>
          <a:prstGeom prst="rect">
            <a:avLst/>
          </a:prstGeom>
          <a:ln w="12700">
            <a:miter lim="400000"/>
          </a:ln>
        </p:spPr>
      </p:pic>
      <p:pic>
        <p:nvPicPr>
          <p:cNvPr id="133" name="http---g02.s.alicdn.com-kf-HTB1yzhhGXXXXXb8aXXXq6xXFXXXz-50-Pieces-A-Bag-Table-Tennis-Balls.png" descr="http---g02.s.alicdn.com-kf-HTB1yzhhGXXXXXb8aXXXq6xXFXXXz-50-Pieces-A-Bag-Table-Tennis-Balls.png"/>
          <p:cNvPicPr>
            <a:picLocks noChangeAspect="1"/>
          </p:cNvPicPr>
          <p:nvPr/>
        </p:nvPicPr>
        <p:blipFill>
          <a:blip r:embed="rId8" cstate="print">
            <a:extLst/>
          </a:blip>
          <a:stretch>
            <a:fillRect/>
          </a:stretch>
        </p:blipFill>
        <p:spPr>
          <a:xfrm>
            <a:off x="12459025" y="716854"/>
            <a:ext cx="626336" cy="623748"/>
          </a:xfrm>
          <a:prstGeom prst="rect">
            <a:avLst/>
          </a:prstGeom>
          <a:ln w="12700">
            <a:miter lim="400000"/>
          </a:ln>
        </p:spPr>
      </p:pic>
      <p:pic>
        <p:nvPicPr>
          <p:cNvPr id="134" name="http---g02.s.alicdn.com-kf-HTB1yzhhGXXXXXb8aXXXq6xXFXXXz-50-Pieces-A-Bag-Table-Tennis-Balls.png" descr="http---g02.s.alicdn.com-kf-HTB1yzhhGXXXXXb8aXXXq6xXFXXXz-50-Pieces-A-Bag-Table-Tennis-Balls.png"/>
          <p:cNvPicPr>
            <a:picLocks noChangeAspect="1"/>
          </p:cNvPicPr>
          <p:nvPr/>
        </p:nvPicPr>
        <p:blipFill>
          <a:blip r:embed="rId8" cstate="print">
            <a:extLst/>
          </a:blip>
          <a:stretch>
            <a:fillRect/>
          </a:stretch>
        </p:blipFill>
        <p:spPr>
          <a:xfrm>
            <a:off x="12027865" y="1558996"/>
            <a:ext cx="626336" cy="623748"/>
          </a:xfrm>
          <a:prstGeom prst="rect">
            <a:avLst/>
          </a:prstGeom>
          <a:ln w="12700">
            <a:miter lim="400000"/>
          </a:ln>
        </p:spPr>
      </p:pic>
      <p:pic>
        <p:nvPicPr>
          <p:cNvPr id="135" name="http---g02.s.alicdn.com-kf-HTB1yzhhGXXXXXb8aXXXq6xXFXXXz-50-Pieces-A-Bag-Table-Tennis-Balls.png" descr="http---g02.s.alicdn.com-kf-HTB1yzhhGXXXXXb8aXXXq6xXFXXXz-50-Pieces-A-Bag-Table-Tennis-Balls.png"/>
          <p:cNvPicPr>
            <a:picLocks noChangeAspect="1"/>
          </p:cNvPicPr>
          <p:nvPr/>
        </p:nvPicPr>
        <p:blipFill>
          <a:blip r:embed="rId8" cstate="print">
            <a:extLst/>
          </a:blip>
          <a:stretch>
            <a:fillRect/>
          </a:stretch>
        </p:blipFill>
        <p:spPr>
          <a:xfrm>
            <a:off x="12459025" y="6744319"/>
            <a:ext cx="626336" cy="623748"/>
          </a:xfrm>
          <a:prstGeom prst="rect">
            <a:avLst/>
          </a:prstGeom>
          <a:ln w="12700">
            <a:miter lim="400000"/>
          </a:ln>
        </p:spPr>
      </p:pic>
      <p:pic>
        <p:nvPicPr>
          <p:cNvPr id="136" name="http---g02.s.alicdn.com-kf-HTB1yzhhGXXXXXb8aXXXq6xXFXXXz-50-Pieces-A-Bag-Table-Tennis-Balls.png" descr="http---g02.s.alicdn.com-kf-HTB1yzhhGXXXXXb8aXXXq6xXFXXXz-50-Pieces-A-Bag-Table-Tennis-Balls.png"/>
          <p:cNvPicPr>
            <a:picLocks noChangeAspect="1"/>
          </p:cNvPicPr>
          <p:nvPr/>
        </p:nvPicPr>
        <p:blipFill>
          <a:blip r:embed="rId8" cstate="print">
            <a:extLst/>
          </a:blip>
          <a:stretch>
            <a:fillRect/>
          </a:stretch>
        </p:blipFill>
        <p:spPr>
          <a:xfrm>
            <a:off x="413248" y="116172"/>
            <a:ext cx="626336" cy="623747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2" name="Rectangle"/>
          <p:cNvGrpSpPr/>
          <p:nvPr/>
        </p:nvGrpSpPr>
        <p:grpSpPr>
          <a:xfrm rot="21360000">
            <a:off x="4028789" y="-176328"/>
            <a:ext cx="5887251" cy="1543646"/>
            <a:chOff x="0" y="-1"/>
            <a:chExt cx="9380541" cy="4853318"/>
          </a:xfrm>
        </p:grpSpPr>
        <p:sp>
          <p:nvSpPr>
            <p:cNvPr id="138" name="Rectangle"/>
            <p:cNvSpPr/>
            <p:nvPr/>
          </p:nvSpPr>
          <p:spPr>
            <a:xfrm>
              <a:off x="12700" y="355600"/>
              <a:ext cx="9355141" cy="4383417"/>
            </a:xfrm>
            <a:prstGeom prst="rect">
              <a:avLst/>
            </a:prstGeom>
            <a:solidFill>
              <a:srgbClr val="FF9300"/>
            </a:solidFill>
            <a:ln>
              <a:noFill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pic>
          <p:nvPicPr>
            <p:cNvPr id="137" name="Rectangle" descr="Rectangle"/>
            <p:cNvPicPr>
              <a:picLocks/>
            </p:cNvPicPr>
            <p:nvPr/>
          </p:nvPicPr>
          <p:blipFill>
            <a:blip r:embed="rId9" cstate="print">
              <a:extLst/>
            </a:blip>
            <a:stretch>
              <a:fillRect/>
            </a:stretch>
          </p:blipFill>
          <p:spPr>
            <a:xfrm>
              <a:off x="0" y="-1"/>
              <a:ext cx="9380541" cy="4853318"/>
            </a:xfrm>
            <a:prstGeom prst="rect">
              <a:avLst/>
            </a:prstGeom>
            <a:effectLst/>
          </p:spPr>
        </p:pic>
      </p:grpSp>
      <p:pic>
        <p:nvPicPr>
          <p:cNvPr id="141" name="Logo CDTT72 Blanc.pdf" descr="Logo CDTT72 Blanc.pdf"/>
          <p:cNvPicPr>
            <a:picLocks noChangeAspect="1"/>
          </p:cNvPicPr>
          <p:nvPr/>
        </p:nvPicPr>
        <p:blipFill>
          <a:blip r:embed="rId7" cstate="print">
            <a:extLst/>
          </a:blip>
          <a:srcRect l="7048" t="1406"/>
          <a:stretch>
            <a:fillRect/>
          </a:stretch>
        </p:blipFill>
        <p:spPr>
          <a:xfrm rot="21360000">
            <a:off x="4455136" y="-271336"/>
            <a:ext cx="5221260" cy="1356937"/>
          </a:xfrm>
          <a:prstGeom prst="rect">
            <a:avLst/>
          </a:prstGeom>
          <a:ln w="12700">
            <a:miter lim="400000"/>
          </a:ln>
        </p:spPr>
      </p:pic>
      <p:pic>
        <p:nvPicPr>
          <p:cNvPr id="142" name="Image" descr="Image"/>
          <p:cNvPicPr>
            <a:picLocks noChangeAspect="1"/>
          </p:cNvPicPr>
          <p:nvPr/>
        </p:nvPicPr>
        <p:blipFill>
          <a:blip r:embed="rId10" cstate="print">
            <a:extLst/>
          </a:blip>
          <a:stretch>
            <a:fillRect/>
          </a:stretch>
        </p:blipFill>
        <p:spPr>
          <a:xfrm>
            <a:off x="1693375" y="7540381"/>
            <a:ext cx="1114575" cy="720870"/>
          </a:xfrm>
          <a:prstGeom prst="rect">
            <a:avLst/>
          </a:prstGeom>
          <a:ln w="12700">
            <a:miter lim="400000"/>
          </a:ln>
        </p:spPr>
      </p:pic>
      <p:pic>
        <p:nvPicPr>
          <p:cNvPr id="143" name="Image" descr="Image"/>
          <p:cNvPicPr>
            <a:picLocks noChangeAspect="1"/>
          </p:cNvPicPr>
          <p:nvPr/>
        </p:nvPicPr>
        <p:blipFill>
          <a:blip r:embed="rId11" cstate="print">
            <a:extLst/>
          </a:blip>
          <a:stretch>
            <a:fillRect/>
          </a:stretch>
        </p:blipFill>
        <p:spPr>
          <a:xfrm>
            <a:off x="3352455" y="7540381"/>
            <a:ext cx="1003673" cy="720870"/>
          </a:xfrm>
          <a:prstGeom prst="rect">
            <a:avLst/>
          </a:prstGeom>
          <a:ln w="12700">
            <a:miter lim="400000"/>
          </a:ln>
        </p:spPr>
      </p:pic>
      <p:pic>
        <p:nvPicPr>
          <p:cNvPr id="144" name="Image" descr="Image"/>
          <p:cNvPicPr>
            <a:picLocks noChangeAspect="1"/>
          </p:cNvPicPr>
          <p:nvPr/>
        </p:nvPicPr>
        <p:blipFill>
          <a:blip r:embed="rId12" cstate="print">
            <a:extLst/>
          </a:blip>
          <a:stretch>
            <a:fillRect/>
          </a:stretch>
        </p:blipFill>
        <p:spPr>
          <a:xfrm>
            <a:off x="4899603" y="7475304"/>
            <a:ext cx="798915" cy="798915"/>
          </a:xfrm>
          <a:prstGeom prst="rect">
            <a:avLst/>
          </a:prstGeom>
          <a:ln w="12700">
            <a:miter lim="400000"/>
          </a:ln>
        </p:spPr>
      </p:pic>
      <p:pic>
        <p:nvPicPr>
          <p:cNvPr id="145" name="Image" descr="Image"/>
          <p:cNvPicPr>
            <a:picLocks noChangeAspect="1"/>
          </p:cNvPicPr>
          <p:nvPr/>
        </p:nvPicPr>
        <p:blipFill>
          <a:blip r:embed="rId13" cstate="print">
            <a:extLst/>
          </a:blip>
          <a:stretch>
            <a:fillRect/>
          </a:stretch>
        </p:blipFill>
        <p:spPr>
          <a:xfrm>
            <a:off x="6180549" y="7467627"/>
            <a:ext cx="1983633" cy="835440"/>
          </a:xfrm>
          <a:prstGeom prst="rect">
            <a:avLst/>
          </a:prstGeom>
          <a:ln w="12700">
            <a:miter lim="400000"/>
          </a:ln>
        </p:spPr>
      </p:pic>
      <p:pic>
        <p:nvPicPr>
          <p:cNvPr id="146" name="Image" descr="Image"/>
          <p:cNvPicPr>
            <a:picLocks noChangeAspect="1"/>
          </p:cNvPicPr>
          <p:nvPr/>
        </p:nvPicPr>
        <p:blipFill>
          <a:blip r:embed="rId14" cstate="print">
            <a:extLst/>
          </a:blip>
          <a:srcRect t="20390" b="20390"/>
          <a:stretch>
            <a:fillRect/>
          </a:stretch>
        </p:blipFill>
        <p:spPr>
          <a:xfrm>
            <a:off x="8646214" y="7467627"/>
            <a:ext cx="1463214" cy="866497"/>
          </a:xfrm>
          <a:prstGeom prst="rect">
            <a:avLst/>
          </a:prstGeom>
          <a:ln w="12700">
            <a:miter lim="400000"/>
          </a:ln>
        </p:spPr>
      </p:pic>
      <p:pic>
        <p:nvPicPr>
          <p:cNvPr id="147" name="Image" descr="Image"/>
          <p:cNvPicPr>
            <a:picLocks noChangeAspect="1"/>
          </p:cNvPicPr>
          <p:nvPr/>
        </p:nvPicPr>
        <p:blipFill>
          <a:blip r:embed="rId15" cstate="print">
            <a:extLst/>
          </a:blip>
          <a:stretch>
            <a:fillRect/>
          </a:stretch>
        </p:blipFill>
        <p:spPr>
          <a:xfrm>
            <a:off x="10530079" y="7459178"/>
            <a:ext cx="883275" cy="883275"/>
          </a:xfrm>
          <a:prstGeom prst="rect">
            <a:avLst/>
          </a:prstGeom>
          <a:ln w="12700">
            <a:miter lim="400000"/>
          </a:ln>
        </p:spPr>
      </p:pic>
      <p:sp>
        <p:nvSpPr>
          <p:cNvPr id="24" name="ZoneTexte 23"/>
          <p:cNvSpPr txBox="1"/>
          <p:nvPr/>
        </p:nvSpPr>
        <p:spPr>
          <a:xfrm>
            <a:off x="0" y="1564432"/>
            <a:ext cx="13004800" cy="5683768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l"/>
            <a:r>
              <a:rPr lang="fr-FR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</a:p>
          <a:p>
            <a:pPr fontAlgn="base"/>
            <a:r>
              <a:rPr lang="fr-FR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Points RH </a:t>
            </a:r>
            <a:endParaRPr lang="fr-FR" sz="3000" b="1" dirty="0" smtClean="0">
              <a:solidFill>
                <a:srgbClr val="0070C0"/>
              </a:solidFill>
            </a:endParaRPr>
          </a:p>
          <a:p>
            <a:pPr algn="l" fontAlgn="base"/>
            <a:r>
              <a:rPr lang="fr-FR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►</a:t>
            </a:r>
            <a:r>
              <a:rPr lang="fr-FR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Nathalie ,Guillaume , Corentin et Kévin resteront en télétravail   </a:t>
            </a:r>
          </a:p>
          <a:p>
            <a:pPr algn="l" fontAlgn="base"/>
            <a:r>
              <a:rPr lang="fr-FR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Exceptionnellement ils seront autorisés à aller à la maison des sports après validation du président en respectant bien les gestes barrières (</a:t>
            </a:r>
            <a:r>
              <a:rPr lang="fr-FR" sz="2400" dirty="0" smtClean="0"/>
              <a:t>prévoir un espace de 4 m2 pour chaque salarié  - l’utilisation de matériels personnels est privilégiée, à défaut, le matériel commun est nettoyé et désinfecté avant et après chaque utilisation – Port du masque  à la maison des sports – les salariés sont autorisés à manger dans leur bureau </a:t>
            </a:r>
            <a:endParaRPr lang="fr-FR" sz="24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l" fontAlgn="base"/>
            <a:r>
              <a:rPr lang="fr-FR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Nathalie  va établir un document pour noter toutes les dates et horaires ou les salariés se rendront  à la maison des sports et le fichier sera à envoyer au service des sports du département </a:t>
            </a:r>
          </a:p>
          <a:p>
            <a:pPr algn="l"/>
            <a:r>
              <a:rPr lang="fr-FR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► </a:t>
            </a:r>
            <a:r>
              <a:rPr lang="fr-FR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6 masques par salariés sont commandés ( commande groupée )auprès du Cdos </a:t>
            </a:r>
          </a:p>
          <a:p>
            <a:pPr algn="l"/>
            <a:r>
              <a:rPr lang="fr-FR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Livraison prévue en fin de semaine 21 </a:t>
            </a:r>
          </a:p>
          <a:p>
            <a:pPr algn="l"/>
            <a:r>
              <a:rPr lang="fr-FR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Du </a:t>
            </a:r>
            <a:r>
              <a:rPr lang="fr-FR" sz="2400" dirty="0" smtClean="0"/>
              <a:t>gel hydro-alcoolique et des lingettes seront  également mis à disposition dans les bureaux pour les salariés dés le mardi 19 Mai</a:t>
            </a:r>
            <a:endParaRPr lang="fr-FR" sz="24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l"/>
            <a:r>
              <a:rPr lang="fr-FR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► </a:t>
            </a:r>
            <a:r>
              <a:rPr lang="fr-FR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Michel a envoyé  un mail à Crystal et Jason pour poser un congé le 22 Mai </a:t>
            </a:r>
          </a:p>
          <a:p>
            <a:pPr algn="l"/>
            <a:endParaRPr lang="fr-FR" sz="24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l"/>
            <a:endParaRPr lang="fr-FR" sz="28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l"/>
            <a:endParaRPr lang="fr-FR" sz="3000" b="1" dirty="0" smtClean="0">
              <a:solidFill>
                <a:schemeClr val="tx1"/>
              </a:solidFill>
            </a:endParaRPr>
          </a:p>
        </p:txBody>
      </p:sp>
      <p:sp>
        <p:nvSpPr>
          <p:cNvPr id="25" name="ZoneTexte 24"/>
          <p:cNvSpPr txBox="1"/>
          <p:nvPr/>
        </p:nvSpPr>
        <p:spPr>
          <a:xfrm>
            <a:off x="237704" y="0"/>
            <a:ext cx="3694088" cy="176458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r>
              <a:rPr lang="fr-FR" b="1" dirty="0" smtClean="0">
                <a:solidFill>
                  <a:schemeClr val="bg1"/>
                </a:solidFill>
              </a:rPr>
              <a:t>CR Visio</a:t>
            </a:r>
          </a:p>
          <a:p>
            <a:r>
              <a:rPr lang="fr-FR" b="1" dirty="0" smtClean="0">
                <a:solidFill>
                  <a:schemeClr val="bg1"/>
                </a:solidFill>
              </a:rPr>
              <a:t> du 14 mai 2020</a:t>
            </a:r>
          </a:p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fr-FR" sz="36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Helvetica Neue Light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Rectangle"/>
          <p:cNvSpPr/>
          <p:nvPr/>
        </p:nvSpPr>
        <p:spPr>
          <a:xfrm>
            <a:off x="-88486" y="0"/>
            <a:ext cx="13093286" cy="9830104"/>
          </a:xfrm>
          <a:prstGeom prst="rect">
            <a:avLst/>
          </a:prstGeom>
          <a:solidFill>
            <a:srgbClr val="011993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>
                <a:solidFill>
                  <a:srgbClr val="FFFFFF"/>
                </a:solidFill>
              </a:defRPr>
            </a:pPr>
            <a:endParaRPr dirty="0"/>
          </a:p>
        </p:txBody>
      </p:sp>
      <p:pic>
        <p:nvPicPr>
          <p:cNvPr id="128" name="http---g02.s.alicdn.com-kf-HTB1yzhhGXXXXXb8aXXXq6xXFXXXz-50-Pieces-A-Bag-Table-Tennis-Balls.png" descr="http---g02.s.alicdn.com-kf-HTB1yzhhGXXXXXb8aXXXq6xXFXXXz-50-Pieces-A-Bag-Table-Tennis-Balls.png"/>
          <p:cNvPicPr>
            <a:picLocks noChangeAspect="1"/>
          </p:cNvPicPr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903963" y="9006730"/>
            <a:ext cx="437220" cy="435414"/>
          </a:xfrm>
          <a:prstGeom prst="rect">
            <a:avLst/>
          </a:prstGeom>
          <a:ln w="12700">
            <a:miter lim="400000"/>
          </a:ln>
          <a:effectLst>
            <a:outerShdw blurRad="127000" dist="50800" rotWithShape="0">
              <a:srgbClr val="FFFFFF"/>
            </a:outerShdw>
          </a:effectLst>
        </p:spPr>
      </p:pic>
      <p:pic>
        <p:nvPicPr>
          <p:cNvPr id="148" name="Ligne de connexion" descr="Ligne de connexion"/>
          <p:cNvPicPr>
            <a:picLocks/>
          </p:cNvPicPr>
          <p:nvPr/>
        </p:nvPicPr>
        <p:blipFill>
          <a:blip r:embed="rId3" cstate="print">
            <a:extLst/>
          </a:blip>
          <a:stretch>
            <a:fillRect/>
          </a:stretch>
        </p:blipFill>
        <p:spPr>
          <a:xfrm>
            <a:off x="1349820" y="8645457"/>
            <a:ext cx="1230028" cy="349992"/>
          </a:xfrm>
          <a:prstGeom prst="rect">
            <a:avLst/>
          </a:prstGeom>
        </p:spPr>
      </p:pic>
      <p:pic>
        <p:nvPicPr>
          <p:cNvPr id="150" name="Ligne de connexion" descr="Ligne de connexion"/>
          <p:cNvPicPr>
            <a:picLocks/>
          </p:cNvPicPr>
          <p:nvPr/>
        </p:nvPicPr>
        <p:blipFill>
          <a:blip r:embed="rId4" cstate="print">
            <a:extLst/>
          </a:blip>
          <a:stretch>
            <a:fillRect/>
          </a:stretch>
        </p:blipFill>
        <p:spPr>
          <a:xfrm>
            <a:off x="151323" y="8699895"/>
            <a:ext cx="798919" cy="241110"/>
          </a:xfrm>
          <a:prstGeom prst="rect">
            <a:avLst/>
          </a:prstGeom>
        </p:spPr>
      </p:pic>
      <p:pic>
        <p:nvPicPr>
          <p:cNvPr id="152" name="Ligne de connexion" descr="Ligne de connexion"/>
          <p:cNvPicPr>
            <a:picLocks/>
          </p:cNvPicPr>
          <p:nvPr/>
        </p:nvPicPr>
        <p:blipFill>
          <a:blip r:embed="rId5" cstate="print">
            <a:extLst/>
          </a:blip>
          <a:stretch>
            <a:fillRect/>
          </a:stretch>
        </p:blipFill>
        <p:spPr>
          <a:xfrm>
            <a:off x="1240805" y="8686166"/>
            <a:ext cx="425611" cy="268569"/>
          </a:xfrm>
          <a:prstGeom prst="rect">
            <a:avLst/>
          </a:prstGeom>
        </p:spPr>
      </p:pic>
      <p:pic>
        <p:nvPicPr>
          <p:cNvPr id="132" name="Logo CDTT72 Blanc.pdf" descr="Logo CDTT72 Blanc.pdf"/>
          <p:cNvPicPr>
            <a:picLocks noChangeAspect="1"/>
          </p:cNvPicPr>
          <p:nvPr/>
        </p:nvPicPr>
        <p:blipFill>
          <a:blip r:embed="rId6" cstate="print">
            <a:extLst/>
          </a:blip>
          <a:stretch>
            <a:fillRect/>
          </a:stretch>
        </p:blipFill>
        <p:spPr>
          <a:xfrm>
            <a:off x="10382649" y="8710531"/>
            <a:ext cx="2383902" cy="835440"/>
          </a:xfrm>
          <a:prstGeom prst="rect">
            <a:avLst/>
          </a:prstGeom>
          <a:ln w="12700">
            <a:miter lim="400000"/>
          </a:ln>
        </p:spPr>
      </p:pic>
      <p:pic>
        <p:nvPicPr>
          <p:cNvPr id="133" name="http---g02.s.alicdn.com-kf-HTB1yzhhGXXXXXb8aXXXq6xXFXXXz-50-Pieces-A-Bag-Table-Tennis-Balls.png" descr="http---g02.s.alicdn.com-kf-HTB1yzhhGXXXXXb8aXXXq6xXFXXXz-50-Pieces-A-Bag-Table-Tennis-Balls.png"/>
          <p:cNvPicPr>
            <a:picLocks noChangeAspect="1"/>
          </p:cNvPicPr>
          <p:nvPr/>
        </p:nvPicPr>
        <p:blipFill>
          <a:blip r:embed="rId7" cstate="print">
            <a:extLst/>
          </a:blip>
          <a:stretch>
            <a:fillRect/>
          </a:stretch>
        </p:blipFill>
        <p:spPr>
          <a:xfrm>
            <a:off x="12459025" y="716854"/>
            <a:ext cx="626336" cy="623748"/>
          </a:xfrm>
          <a:prstGeom prst="rect">
            <a:avLst/>
          </a:prstGeom>
          <a:ln w="12700">
            <a:miter lim="400000"/>
          </a:ln>
        </p:spPr>
      </p:pic>
      <p:pic>
        <p:nvPicPr>
          <p:cNvPr id="134" name="http---g02.s.alicdn.com-kf-HTB1yzhhGXXXXXb8aXXXq6xXFXXXz-50-Pieces-A-Bag-Table-Tennis-Balls.png" descr="http---g02.s.alicdn.com-kf-HTB1yzhhGXXXXXb8aXXXq6xXFXXXz-50-Pieces-A-Bag-Table-Tennis-Balls.png"/>
          <p:cNvPicPr>
            <a:picLocks noChangeAspect="1"/>
          </p:cNvPicPr>
          <p:nvPr/>
        </p:nvPicPr>
        <p:blipFill>
          <a:blip r:embed="rId7" cstate="print">
            <a:extLst/>
          </a:blip>
          <a:stretch>
            <a:fillRect/>
          </a:stretch>
        </p:blipFill>
        <p:spPr>
          <a:xfrm>
            <a:off x="12027865" y="1558996"/>
            <a:ext cx="626336" cy="623748"/>
          </a:xfrm>
          <a:prstGeom prst="rect">
            <a:avLst/>
          </a:prstGeom>
          <a:ln w="12700">
            <a:miter lim="400000"/>
          </a:ln>
        </p:spPr>
      </p:pic>
      <p:pic>
        <p:nvPicPr>
          <p:cNvPr id="135" name="http---g02.s.alicdn.com-kf-HTB1yzhhGXXXXXb8aXXXq6xXFXXXz-50-Pieces-A-Bag-Table-Tennis-Balls.png" descr="http---g02.s.alicdn.com-kf-HTB1yzhhGXXXXXb8aXXXq6xXFXXXz-50-Pieces-A-Bag-Table-Tennis-Balls.png"/>
          <p:cNvPicPr>
            <a:picLocks noChangeAspect="1"/>
          </p:cNvPicPr>
          <p:nvPr/>
        </p:nvPicPr>
        <p:blipFill>
          <a:blip r:embed="rId7" cstate="print">
            <a:extLst/>
          </a:blip>
          <a:stretch>
            <a:fillRect/>
          </a:stretch>
        </p:blipFill>
        <p:spPr>
          <a:xfrm>
            <a:off x="12459025" y="6744319"/>
            <a:ext cx="626336" cy="623748"/>
          </a:xfrm>
          <a:prstGeom prst="rect">
            <a:avLst/>
          </a:prstGeom>
          <a:ln w="12700">
            <a:miter lim="400000"/>
          </a:ln>
        </p:spPr>
      </p:pic>
      <p:pic>
        <p:nvPicPr>
          <p:cNvPr id="136" name="http---g02.s.alicdn.com-kf-HTB1yzhhGXXXXXb8aXXXq6xXFXXXz-50-Pieces-A-Bag-Table-Tennis-Balls.png" descr="http---g02.s.alicdn.com-kf-HTB1yzhhGXXXXXb8aXXXq6xXFXXXz-50-Pieces-A-Bag-Table-Tennis-Balls.png"/>
          <p:cNvPicPr>
            <a:picLocks noChangeAspect="1"/>
          </p:cNvPicPr>
          <p:nvPr/>
        </p:nvPicPr>
        <p:blipFill>
          <a:blip r:embed="rId7" cstate="print">
            <a:extLst/>
          </a:blip>
          <a:stretch>
            <a:fillRect/>
          </a:stretch>
        </p:blipFill>
        <p:spPr>
          <a:xfrm>
            <a:off x="413248" y="116172"/>
            <a:ext cx="626336" cy="623747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2" name="Rectangle"/>
          <p:cNvGrpSpPr/>
          <p:nvPr/>
        </p:nvGrpSpPr>
        <p:grpSpPr>
          <a:xfrm rot="21360000">
            <a:off x="4316821" y="-32310"/>
            <a:ext cx="5887251" cy="1543646"/>
            <a:chOff x="0" y="-1"/>
            <a:chExt cx="9380541" cy="4853318"/>
          </a:xfrm>
        </p:grpSpPr>
        <p:sp>
          <p:nvSpPr>
            <p:cNvPr id="138" name="Rectangle"/>
            <p:cNvSpPr/>
            <p:nvPr/>
          </p:nvSpPr>
          <p:spPr>
            <a:xfrm>
              <a:off x="12700" y="355600"/>
              <a:ext cx="9355141" cy="4383417"/>
            </a:xfrm>
            <a:prstGeom prst="rect">
              <a:avLst/>
            </a:prstGeom>
            <a:solidFill>
              <a:srgbClr val="FF9300"/>
            </a:solidFill>
            <a:ln>
              <a:noFill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pic>
          <p:nvPicPr>
            <p:cNvPr id="137" name="Rectangle" descr="Rectangle"/>
            <p:cNvPicPr>
              <a:picLocks/>
            </p:cNvPicPr>
            <p:nvPr/>
          </p:nvPicPr>
          <p:blipFill>
            <a:blip r:embed="rId8" cstate="print">
              <a:extLst/>
            </a:blip>
            <a:stretch>
              <a:fillRect/>
            </a:stretch>
          </p:blipFill>
          <p:spPr>
            <a:xfrm>
              <a:off x="0" y="-1"/>
              <a:ext cx="9380541" cy="4853318"/>
            </a:xfrm>
            <a:prstGeom prst="rect">
              <a:avLst/>
            </a:prstGeom>
            <a:effectLst/>
          </p:spPr>
        </p:pic>
      </p:grpSp>
      <p:pic>
        <p:nvPicPr>
          <p:cNvPr id="141" name="Logo CDTT72 Blanc.pdf" descr="Logo CDTT72 Blanc.pdf"/>
          <p:cNvPicPr>
            <a:picLocks noChangeAspect="1"/>
          </p:cNvPicPr>
          <p:nvPr/>
        </p:nvPicPr>
        <p:blipFill>
          <a:blip r:embed="rId6" cstate="print">
            <a:extLst/>
          </a:blip>
          <a:srcRect l="7048" t="1406"/>
          <a:stretch>
            <a:fillRect/>
          </a:stretch>
        </p:blipFill>
        <p:spPr>
          <a:xfrm rot="21360000">
            <a:off x="4453314" y="189428"/>
            <a:ext cx="5476941" cy="1313609"/>
          </a:xfrm>
          <a:prstGeom prst="rect">
            <a:avLst/>
          </a:prstGeom>
          <a:ln w="12700">
            <a:miter lim="400000"/>
          </a:ln>
        </p:spPr>
      </p:pic>
      <p:pic>
        <p:nvPicPr>
          <p:cNvPr id="142" name="Image" descr="Image"/>
          <p:cNvPicPr>
            <a:picLocks noChangeAspect="1"/>
          </p:cNvPicPr>
          <p:nvPr/>
        </p:nvPicPr>
        <p:blipFill>
          <a:blip r:embed="rId9" cstate="print">
            <a:extLst/>
          </a:blip>
          <a:stretch>
            <a:fillRect/>
          </a:stretch>
        </p:blipFill>
        <p:spPr>
          <a:xfrm>
            <a:off x="1605856" y="7973144"/>
            <a:ext cx="1114575" cy="720870"/>
          </a:xfrm>
          <a:prstGeom prst="rect">
            <a:avLst/>
          </a:prstGeom>
          <a:ln w="12700">
            <a:miter lim="400000"/>
          </a:ln>
        </p:spPr>
      </p:pic>
      <p:pic>
        <p:nvPicPr>
          <p:cNvPr id="143" name="Image" descr="Image"/>
          <p:cNvPicPr>
            <a:picLocks noChangeAspect="1"/>
          </p:cNvPicPr>
          <p:nvPr/>
        </p:nvPicPr>
        <p:blipFill>
          <a:blip r:embed="rId10" cstate="print">
            <a:extLst/>
          </a:blip>
          <a:stretch>
            <a:fillRect/>
          </a:stretch>
        </p:blipFill>
        <p:spPr>
          <a:xfrm>
            <a:off x="3262040" y="7973144"/>
            <a:ext cx="1003673" cy="720870"/>
          </a:xfrm>
          <a:prstGeom prst="rect">
            <a:avLst/>
          </a:prstGeom>
          <a:ln w="12700">
            <a:miter lim="400000"/>
          </a:ln>
        </p:spPr>
      </p:pic>
      <p:pic>
        <p:nvPicPr>
          <p:cNvPr id="144" name="Image" descr="Image"/>
          <p:cNvPicPr>
            <a:picLocks noChangeAspect="1"/>
          </p:cNvPicPr>
          <p:nvPr/>
        </p:nvPicPr>
        <p:blipFill>
          <a:blip r:embed="rId11" cstate="print">
            <a:extLst/>
          </a:blip>
          <a:stretch>
            <a:fillRect/>
          </a:stretch>
        </p:blipFill>
        <p:spPr>
          <a:xfrm>
            <a:off x="4918224" y="7973144"/>
            <a:ext cx="798915" cy="798915"/>
          </a:xfrm>
          <a:prstGeom prst="rect">
            <a:avLst/>
          </a:prstGeom>
          <a:ln w="12700">
            <a:miter lim="400000"/>
          </a:ln>
        </p:spPr>
      </p:pic>
      <p:pic>
        <p:nvPicPr>
          <p:cNvPr id="145" name="Image" descr="Image"/>
          <p:cNvPicPr>
            <a:picLocks noChangeAspect="1"/>
          </p:cNvPicPr>
          <p:nvPr/>
        </p:nvPicPr>
        <p:blipFill>
          <a:blip r:embed="rId12" cstate="print">
            <a:extLst/>
          </a:blip>
          <a:stretch>
            <a:fillRect/>
          </a:stretch>
        </p:blipFill>
        <p:spPr>
          <a:xfrm>
            <a:off x="6214368" y="8045152"/>
            <a:ext cx="1983633" cy="835440"/>
          </a:xfrm>
          <a:prstGeom prst="rect">
            <a:avLst/>
          </a:prstGeom>
          <a:ln w="12700">
            <a:miter lim="400000"/>
          </a:ln>
        </p:spPr>
      </p:pic>
      <p:pic>
        <p:nvPicPr>
          <p:cNvPr id="146" name="Image" descr="Image"/>
          <p:cNvPicPr>
            <a:picLocks noChangeAspect="1"/>
          </p:cNvPicPr>
          <p:nvPr/>
        </p:nvPicPr>
        <p:blipFill>
          <a:blip r:embed="rId13" cstate="print">
            <a:extLst/>
          </a:blip>
          <a:srcRect t="20390" b="20390"/>
          <a:stretch>
            <a:fillRect/>
          </a:stretch>
        </p:blipFill>
        <p:spPr>
          <a:xfrm>
            <a:off x="8662640" y="7973144"/>
            <a:ext cx="1463214" cy="866497"/>
          </a:xfrm>
          <a:prstGeom prst="rect">
            <a:avLst/>
          </a:prstGeom>
          <a:ln w="12700">
            <a:miter lim="400000"/>
          </a:ln>
        </p:spPr>
      </p:pic>
      <p:pic>
        <p:nvPicPr>
          <p:cNvPr id="147" name="Image" descr="Image"/>
          <p:cNvPicPr>
            <a:picLocks noChangeAspect="1"/>
          </p:cNvPicPr>
          <p:nvPr/>
        </p:nvPicPr>
        <p:blipFill>
          <a:blip r:embed="rId14" cstate="print">
            <a:extLst/>
          </a:blip>
          <a:stretch>
            <a:fillRect/>
          </a:stretch>
        </p:blipFill>
        <p:spPr>
          <a:xfrm>
            <a:off x="10534848" y="7901136"/>
            <a:ext cx="883275" cy="883275"/>
          </a:xfrm>
          <a:prstGeom prst="rect">
            <a:avLst/>
          </a:prstGeom>
          <a:ln w="12700">
            <a:miter lim="400000"/>
          </a:ln>
        </p:spPr>
      </p:pic>
      <p:sp>
        <p:nvSpPr>
          <p:cNvPr id="24" name="ZoneTexte 23"/>
          <p:cNvSpPr txBox="1"/>
          <p:nvPr/>
        </p:nvSpPr>
        <p:spPr>
          <a:xfrm>
            <a:off x="0" y="2068488"/>
            <a:ext cx="13004800" cy="5896408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lvl="1"/>
            <a:endParaRPr lang="fr-FR" sz="32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1"/>
            <a:endParaRPr lang="fr-FR" sz="32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1"/>
            <a:endParaRPr lang="fr-FR" sz="32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1"/>
            <a:endParaRPr lang="fr-FR" sz="32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1"/>
            <a:endParaRPr lang="fr-FR" sz="32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1"/>
            <a:endParaRPr lang="fr-FR" sz="32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1"/>
            <a:endParaRPr lang="fr-FR" sz="32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1"/>
            <a:endParaRPr lang="fr-FR" sz="32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1"/>
            <a:r>
              <a:rPr lang="fr-FR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Infos comité </a:t>
            </a:r>
          </a:p>
          <a:p>
            <a:pPr algn="l"/>
            <a:r>
              <a:rPr lang="fr-FR" sz="2400" dirty="0" smtClean="0">
                <a:solidFill>
                  <a:srgbClr val="FF0000"/>
                </a:solidFill>
                <a:latin typeface="Arial Black"/>
              </a:rPr>
              <a:t>►</a:t>
            </a:r>
            <a:r>
              <a:rPr lang="fr-FR" sz="2600" dirty="0" smtClean="0">
                <a:solidFill>
                  <a:srgbClr val="FF0000"/>
                </a:solidFill>
                <a:latin typeface="Arial Black"/>
              </a:rPr>
              <a:t> </a:t>
            </a:r>
            <a:r>
              <a:rPr lang="fr-FR" sz="2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Adresse mails pour les nouveaux élus notamment les responsables de pôles et adjoints </a:t>
            </a:r>
          </a:p>
          <a:p>
            <a:pPr algn="l"/>
            <a:r>
              <a:rPr lang="fr-FR" sz="2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Florian et Michel vont travailler ce dossier et un envoi à Nathalie pour mettre dans l’annuaire </a:t>
            </a:r>
            <a:endParaRPr lang="fr-FR" sz="22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l"/>
            <a:r>
              <a:rPr lang="fr-FR" sz="2200" dirty="0" smtClean="0">
                <a:solidFill>
                  <a:srgbClr val="FF0000"/>
                </a:solidFill>
                <a:latin typeface="Arial Black"/>
              </a:rPr>
              <a:t>► </a:t>
            </a:r>
            <a:r>
              <a:rPr lang="fr-FR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Corentin nous fait un point sur les mises à disposition </a:t>
            </a:r>
          </a:p>
          <a:p>
            <a:pPr algn="l"/>
            <a:r>
              <a:rPr lang="fr-FR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4 clubs en moins et 2 clubs en plus Loué et  </a:t>
            </a:r>
            <a:r>
              <a:rPr lang="fr-FR" sz="24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Parcé</a:t>
            </a:r>
            <a:r>
              <a:rPr lang="fr-FR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sur Sarthe </a:t>
            </a:r>
          </a:p>
          <a:p>
            <a:pPr algn="l"/>
            <a:r>
              <a:rPr lang="fr-FR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Encore quelques petits aménagements à voir avec certains clubs </a:t>
            </a:r>
          </a:p>
          <a:p>
            <a:pPr algn="l"/>
            <a:r>
              <a:rPr lang="fr-FR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Prévoir un éducateur le samedi à </a:t>
            </a:r>
            <a:r>
              <a:rPr lang="fr-FR" sz="24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Fercé</a:t>
            </a:r>
            <a:r>
              <a:rPr lang="fr-FR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à la place de Corentin </a:t>
            </a:r>
          </a:p>
          <a:p>
            <a:pPr algn="l"/>
            <a:r>
              <a:rPr lang="fr-FR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Le planning des éducateurs a été travaillé avec les 18h semaine que Crystal avait cette saison donc voir pour le remplacement de Crystal </a:t>
            </a:r>
          </a:p>
          <a:p>
            <a:pPr algn="l"/>
            <a:r>
              <a:rPr lang="fr-FR" sz="2400" b="1" dirty="0" smtClean="0">
                <a:solidFill>
                  <a:srgbClr val="0070C0"/>
                </a:solidFill>
              </a:rPr>
              <a:t/>
            </a:r>
            <a:br>
              <a:rPr lang="fr-FR" sz="2400" b="1" dirty="0" smtClean="0">
                <a:solidFill>
                  <a:srgbClr val="0070C0"/>
                </a:solidFill>
              </a:rPr>
            </a:br>
            <a:endParaRPr lang="fr-FR" sz="24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l"/>
            <a:endParaRPr lang="fr-FR" sz="28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l"/>
            <a:endParaRPr kumimoji="0" lang="fr-FR" sz="2600" i="0" u="none" strike="noStrike" cap="none" spc="0" normalizeH="0" baseline="0" dirty="0" smtClean="0">
              <a:ln>
                <a:noFill/>
              </a:ln>
              <a:solidFill>
                <a:schemeClr val="tx1"/>
              </a:solidFill>
              <a:effectLst/>
              <a:uFillTx/>
              <a:latin typeface="Arial" pitchFamily="34" charset="0"/>
              <a:cs typeface="Arial" pitchFamily="34" charset="0"/>
              <a:sym typeface="Helvetica Neue Light"/>
            </a:endParaRPr>
          </a:p>
          <a:p>
            <a:pPr algn="l"/>
            <a:endParaRPr lang="fr-FR" sz="3000" b="1" dirty="0" smtClean="0">
              <a:solidFill>
                <a:srgbClr val="FF0000"/>
              </a:solidFill>
              <a:latin typeface="Arial Black"/>
            </a:endParaRPr>
          </a:p>
          <a:p>
            <a:pPr algn="l"/>
            <a:endParaRPr kumimoji="0" lang="fr-FR" sz="3000" b="1" i="0" u="none" strike="noStrike" cap="none" spc="0" normalizeH="0" baseline="0" dirty="0" smtClean="0">
              <a:ln>
                <a:noFill/>
              </a:ln>
              <a:solidFill>
                <a:srgbClr val="FF0000"/>
              </a:solidFill>
              <a:effectLst/>
              <a:uFillTx/>
              <a:latin typeface="Arial Black"/>
              <a:ea typeface="+mn-ea"/>
              <a:cs typeface="+mn-cs"/>
              <a:sym typeface="Helvetica Neue Light"/>
            </a:endParaRPr>
          </a:p>
          <a:p>
            <a:pPr algn="l"/>
            <a:endParaRPr lang="fr-FR" sz="3000" b="1" dirty="0" smtClean="0">
              <a:solidFill>
                <a:srgbClr val="FF0000"/>
              </a:solidFill>
              <a:latin typeface="Arial Black"/>
            </a:endParaRPr>
          </a:p>
          <a:p>
            <a:pPr algn="l"/>
            <a:endParaRPr kumimoji="0" lang="fr-FR" sz="30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+mn-lt"/>
              <a:ea typeface="+mn-ea"/>
              <a:cs typeface="+mn-cs"/>
              <a:sym typeface="Helvetica Neue Light"/>
            </a:endParaRPr>
          </a:p>
        </p:txBody>
      </p:sp>
      <p:sp>
        <p:nvSpPr>
          <p:cNvPr id="25" name="ZoneTexte 24"/>
          <p:cNvSpPr txBox="1"/>
          <p:nvPr/>
        </p:nvSpPr>
        <p:spPr>
          <a:xfrm>
            <a:off x="0" y="167050"/>
            <a:ext cx="3888432" cy="121058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r>
              <a:rPr lang="fr-FR" b="1" dirty="0" smtClean="0">
                <a:solidFill>
                  <a:schemeClr val="bg1"/>
                </a:solidFill>
              </a:rPr>
              <a:t>CR Visio</a:t>
            </a:r>
          </a:p>
          <a:p>
            <a:r>
              <a:rPr lang="fr-FR" b="1" dirty="0" smtClean="0">
                <a:solidFill>
                  <a:schemeClr val="bg1"/>
                </a:solidFill>
              </a:rPr>
              <a:t> du 14 mai 2020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Rectangle"/>
          <p:cNvSpPr/>
          <p:nvPr/>
        </p:nvSpPr>
        <p:spPr>
          <a:xfrm>
            <a:off x="-88486" y="0"/>
            <a:ext cx="13093286" cy="9830104"/>
          </a:xfrm>
          <a:prstGeom prst="rect">
            <a:avLst/>
          </a:prstGeom>
          <a:solidFill>
            <a:srgbClr val="011993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>
                <a:solidFill>
                  <a:srgbClr val="FFFFFF"/>
                </a:solidFill>
              </a:defRPr>
            </a:pPr>
            <a:endParaRPr dirty="0"/>
          </a:p>
        </p:txBody>
      </p:sp>
      <p:pic>
        <p:nvPicPr>
          <p:cNvPr id="128" name="http---g02.s.alicdn.com-kf-HTB1yzhhGXXXXXb8aXXXq6xXFXXXz-50-Pieces-A-Bag-Table-Tennis-Balls.png" descr="http---g02.s.alicdn.com-kf-HTB1yzhhGXXXXXb8aXXXq6xXFXXXz-50-Pieces-A-Bag-Table-Tennis-Balls.png"/>
          <p:cNvPicPr>
            <a:picLocks noChangeAspect="1"/>
          </p:cNvPicPr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903963" y="9006730"/>
            <a:ext cx="437220" cy="435414"/>
          </a:xfrm>
          <a:prstGeom prst="rect">
            <a:avLst/>
          </a:prstGeom>
          <a:ln w="12700">
            <a:miter lim="400000"/>
          </a:ln>
          <a:effectLst>
            <a:outerShdw blurRad="127000" dist="50800" rotWithShape="0">
              <a:srgbClr val="FFFFFF"/>
            </a:outerShdw>
          </a:effectLst>
        </p:spPr>
      </p:pic>
      <p:pic>
        <p:nvPicPr>
          <p:cNvPr id="148" name="Ligne de connexion" descr="Ligne de connexion"/>
          <p:cNvPicPr>
            <a:picLocks/>
          </p:cNvPicPr>
          <p:nvPr/>
        </p:nvPicPr>
        <p:blipFill>
          <a:blip r:embed="rId3" cstate="print">
            <a:extLst/>
          </a:blip>
          <a:stretch>
            <a:fillRect/>
          </a:stretch>
        </p:blipFill>
        <p:spPr>
          <a:xfrm>
            <a:off x="1349820" y="8645457"/>
            <a:ext cx="1230028" cy="349992"/>
          </a:xfrm>
          <a:prstGeom prst="rect">
            <a:avLst/>
          </a:prstGeom>
        </p:spPr>
      </p:pic>
      <p:pic>
        <p:nvPicPr>
          <p:cNvPr id="150" name="Ligne de connexion" descr="Ligne de connexion"/>
          <p:cNvPicPr>
            <a:picLocks/>
          </p:cNvPicPr>
          <p:nvPr/>
        </p:nvPicPr>
        <p:blipFill>
          <a:blip r:embed="rId4" cstate="print">
            <a:extLst/>
          </a:blip>
          <a:stretch>
            <a:fillRect/>
          </a:stretch>
        </p:blipFill>
        <p:spPr>
          <a:xfrm>
            <a:off x="151323" y="8699895"/>
            <a:ext cx="798919" cy="241110"/>
          </a:xfrm>
          <a:prstGeom prst="rect">
            <a:avLst/>
          </a:prstGeom>
        </p:spPr>
      </p:pic>
      <p:pic>
        <p:nvPicPr>
          <p:cNvPr id="152" name="Ligne de connexion" descr="Ligne de connexion"/>
          <p:cNvPicPr>
            <a:picLocks/>
          </p:cNvPicPr>
          <p:nvPr/>
        </p:nvPicPr>
        <p:blipFill>
          <a:blip r:embed="rId5" cstate="print">
            <a:extLst/>
          </a:blip>
          <a:stretch>
            <a:fillRect/>
          </a:stretch>
        </p:blipFill>
        <p:spPr>
          <a:xfrm>
            <a:off x="1240805" y="8686166"/>
            <a:ext cx="425611" cy="268569"/>
          </a:xfrm>
          <a:prstGeom prst="rect">
            <a:avLst/>
          </a:prstGeom>
        </p:spPr>
      </p:pic>
      <p:pic>
        <p:nvPicPr>
          <p:cNvPr id="132" name="Logo CDTT72 Blanc.pdf" descr="Logo CDTT72 Blanc.pdf"/>
          <p:cNvPicPr>
            <a:picLocks noChangeAspect="1"/>
          </p:cNvPicPr>
          <p:nvPr/>
        </p:nvPicPr>
        <p:blipFill>
          <a:blip r:embed="rId6" cstate="print">
            <a:extLst/>
          </a:blip>
          <a:stretch>
            <a:fillRect/>
          </a:stretch>
        </p:blipFill>
        <p:spPr>
          <a:xfrm>
            <a:off x="10102800" y="8918160"/>
            <a:ext cx="2383902" cy="835440"/>
          </a:xfrm>
          <a:prstGeom prst="rect">
            <a:avLst/>
          </a:prstGeom>
          <a:ln w="12700">
            <a:miter lim="400000"/>
          </a:ln>
        </p:spPr>
      </p:pic>
      <p:pic>
        <p:nvPicPr>
          <p:cNvPr id="133" name="http---g02.s.alicdn.com-kf-HTB1yzhhGXXXXXb8aXXXq6xXFXXXz-50-Pieces-A-Bag-Table-Tennis-Balls.png" descr="http---g02.s.alicdn.com-kf-HTB1yzhhGXXXXXb8aXXXq6xXFXXXz-50-Pieces-A-Bag-Table-Tennis-Balls.png"/>
          <p:cNvPicPr>
            <a:picLocks noChangeAspect="1"/>
          </p:cNvPicPr>
          <p:nvPr/>
        </p:nvPicPr>
        <p:blipFill>
          <a:blip r:embed="rId7" cstate="print">
            <a:extLst/>
          </a:blip>
          <a:stretch>
            <a:fillRect/>
          </a:stretch>
        </p:blipFill>
        <p:spPr>
          <a:xfrm>
            <a:off x="12459025" y="716854"/>
            <a:ext cx="626336" cy="623748"/>
          </a:xfrm>
          <a:prstGeom prst="rect">
            <a:avLst/>
          </a:prstGeom>
          <a:ln w="12700">
            <a:miter lim="400000"/>
          </a:ln>
        </p:spPr>
      </p:pic>
      <p:pic>
        <p:nvPicPr>
          <p:cNvPr id="134" name="http---g02.s.alicdn.com-kf-HTB1yzhhGXXXXXb8aXXXq6xXFXXXz-50-Pieces-A-Bag-Table-Tennis-Balls.png" descr="http---g02.s.alicdn.com-kf-HTB1yzhhGXXXXXb8aXXXq6xXFXXXz-50-Pieces-A-Bag-Table-Tennis-Balls.png"/>
          <p:cNvPicPr>
            <a:picLocks noChangeAspect="1"/>
          </p:cNvPicPr>
          <p:nvPr/>
        </p:nvPicPr>
        <p:blipFill>
          <a:blip r:embed="rId7" cstate="print">
            <a:extLst/>
          </a:blip>
          <a:stretch>
            <a:fillRect/>
          </a:stretch>
        </p:blipFill>
        <p:spPr>
          <a:xfrm>
            <a:off x="12027865" y="1558996"/>
            <a:ext cx="626336" cy="623748"/>
          </a:xfrm>
          <a:prstGeom prst="rect">
            <a:avLst/>
          </a:prstGeom>
          <a:ln w="12700">
            <a:miter lim="400000"/>
          </a:ln>
        </p:spPr>
      </p:pic>
      <p:pic>
        <p:nvPicPr>
          <p:cNvPr id="135" name="http---g02.s.alicdn.com-kf-HTB1yzhhGXXXXXb8aXXXq6xXFXXXz-50-Pieces-A-Bag-Table-Tennis-Balls.png" descr="http---g02.s.alicdn.com-kf-HTB1yzhhGXXXXXb8aXXXq6xXFXXXz-50-Pieces-A-Bag-Table-Tennis-Balls.png"/>
          <p:cNvPicPr>
            <a:picLocks noChangeAspect="1"/>
          </p:cNvPicPr>
          <p:nvPr/>
        </p:nvPicPr>
        <p:blipFill>
          <a:blip r:embed="rId7" cstate="print">
            <a:extLst/>
          </a:blip>
          <a:stretch>
            <a:fillRect/>
          </a:stretch>
        </p:blipFill>
        <p:spPr>
          <a:xfrm>
            <a:off x="12459025" y="6744319"/>
            <a:ext cx="626336" cy="623748"/>
          </a:xfrm>
          <a:prstGeom prst="rect">
            <a:avLst/>
          </a:prstGeom>
          <a:ln w="12700">
            <a:miter lim="400000"/>
          </a:ln>
        </p:spPr>
      </p:pic>
      <p:pic>
        <p:nvPicPr>
          <p:cNvPr id="136" name="http---g02.s.alicdn.com-kf-HTB1yzhhGXXXXXb8aXXXq6xXFXXXz-50-Pieces-A-Bag-Table-Tennis-Balls.png" descr="http---g02.s.alicdn.com-kf-HTB1yzhhGXXXXXb8aXXXq6xXFXXXz-50-Pieces-A-Bag-Table-Tennis-Balls.png"/>
          <p:cNvPicPr>
            <a:picLocks noChangeAspect="1"/>
          </p:cNvPicPr>
          <p:nvPr/>
        </p:nvPicPr>
        <p:blipFill>
          <a:blip r:embed="rId7" cstate="print">
            <a:extLst/>
          </a:blip>
          <a:stretch>
            <a:fillRect/>
          </a:stretch>
        </p:blipFill>
        <p:spPr>
          <a:xfrm>
            <a:off x="413248" y="116172"/>
            <a:ext cx="626336" cy="623747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2" name="Rectangle"/>
          <p:cNvGrpSpPr/>
          <p:nvPr/>
        </p:nvGrpSpPr>
        <p:grpSpPr>
          <a:xfrm rot="21360000">
            <a:off x="4316821" y="203458"/>
            <a:ext cx="5887251" cy="1543646"/>
            <a:chOff x="0" y="-1"/>
            <a:chExt cx="9380541" cy="4853318"/>
          </a:xfrm>
        </p:grpSpPr>
        <p:sp>
          <p:nvSpPr>
            <p:cNvPr id="138" name="Rectangle"/>
            <p:cNvSpPr/>
            <p:nvPr/>
          </p:nvSpPr>
          <p:spPr>
            <a:xfrm>
              <a:off x="12700" y="355600"/>
              <a:ext cx="9355141" cy="4383417"/>
            </a:xfrm>
            <a:prstGeom prst="rect">
              <a:avLst/>
            </a:prstGeom>
            <a:solidFill>
              <a:srgbClr val="FF9300"/>
            </a:solidFill>
            <a:ln>
              <a:noFill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pic>
          <p:nvPicPr>
            <p:cNvPr id="137" name="Rectangle" descr="Rectangle"/>
            <p:cNvPicPr>
              <a:picLocks/>
            </p:cNvPicPr>
            <p:nvPr/>
          </p:nvPicPr>
          <p:blipFill>
            <a:blip r:embed="rId8" cstate="print">
              <a:extLst/>
            </a:blip>
            <a:stretch>
              <a:fillRect/>
            </a:stretch>
          </p:blipFill>
          <p:spPr>
            <a:xfrm>
              <a:off x="0" y="-1"/>
              <a:ext cx="9380541" cy="4853318"/>
            </a:xfrm>
            <a:prstGeom prst="rect">
              <a:avLst/>
            </a:prstGeom>
            <a:effectLst/>
          </p:spPr>
        </p:pic>
      </p:grpSp>
      <p:pic>
        <p:nvPicPr>
          <p:cNvPr id="141" name="Logo CDTT72 Blanc.pdf" descr="Logo CDTT72 Blanc.pdf"/>
          <p:cNvPicPr>
            <a:picLocks noChangeAspect="1"/>
          </p:cNvPicPr>
          <p:nvPr/>
        </p:nvPicPr>
        <p:blipFill>
          <a:blip r:embed="rId6" cstate="print">
            <a:extLst/>
          </a:blip>
          <a:srcRect l="7048" t="1406"/>
          <a:stretch>
            <a:fillRect/>
          </a:stretch>
        </p:blipFill>
        <p:spPr>
          <a:xfrm rot="21360000">
            <a:off x="4386317" y="189252"/>
            <a:ext cx="5476941" cy="1457275"/>
          </a:xfrm>
          <a:prstGeom prst="rect">
            <a:avLst/>
          </a:prstGeom>
          <a:ln w="12700">
            <a:miter lim="400000"/>
          </a:ln>
        </p:spPr>
      </p:pic>
      <p:pic>
        <p:nvPicPr>
          <p:cNvPr id="142" name="Image" descr="Image"/>
          <p:cNvPicPr>
            <a:picLocks noChangeAspect="1"/>
          </p:cNvPicPr>
          <p:nvPr/>
        </p:nvPicPr>
        <p:blipFill>
          <a:blip r:embed="rId9" cstate="print">
            <a:extLst/>
          </a:blip>
          <a:stretch>
            <a:fillRect/>
          </a:stretch>
        </p:blipFill>
        <p:spPr>
          <a:xfrm>
            <a:off x="1605856" y="9032730"/>
            <a:ext cx="1114575" cy="720870"/>
          </a:xfrm>
          <a:prstGeom prst="rect">
            <a:avLst/>
          </a:prstGeom>
          <a:ln w="12700">
            <a:miter lim="400000"/>
          </a:ln>
        </p:spPr>
      </p:pic>
      <p:pic>
        <p:nvPicPr>
          <p:cNvPr id="143" name="Image" descr="Image"/>
          <p:cNvPicPr>
            <a:picLocks noChangeAspect="1"/>
          </p:cNvPicPr>
          <p:nvPr/>
        </p:nvPicPr>
        <p:blipFill>
          <a:blip r:embed="rId10" cstate="print">
            <a:extLst/>
          </a:blip>
          <a:stretch>
            <a:fillRect/>
          </a:stretch>
        </p:blipFill>
        <p:spPr>
          <a:xfrm>
            <a:off x="2974008" y="9032730"/>
            <a:ext cx="1003673" cy="720870"/>
          </a:xfrm>
          <a:prstGeom prst="rect">
            <a:avLst/>
          </a:prstGeom>
          <a:ln w="12700">
            <a:miter lim="400000"/>
          </a:ln>
        </p:spPr>
      </p:pic>
      <p:pic>
        <p:nvPicPr>
          <p:cNvPr id="144" name="Image" descr="Image"/>
          <p:cNvPicPr>
            <a:picLocks noChangeAspect="1"/>
          </p:cNvPicPr>
          <p:nvPr/>
        </p:nvPicPr>
        <p:blipFill>
          <a:blip r:embed="rId11" cstate="print">
            <a:extLst/>
          </a:blip>
          <a:stretch>
            <a:fillRect/>
          </a:stretch>
        </p:blipFill>
        <p:spPr>
          <a:xfrm>
            <a:off x="4054128" y="8954685"/>
            <a:ext cx="798915" cy="798915"/>
          </a:xfrm>
          <a:prstGeom prst="rect">
            <a:avLst/>
          </a:prstGeom>
          <a:ln w="12700">
            <a:miter lim="400000"/>
          </a:ln>
        </p:spPr>
      </p:pic>
      <p:pic>
        <p:nvPicPr>
          <p:cNvPr id="145" name="Image" descr="Image"/>
          <p:cNvPicPr>
            <a:picLocks noChangeAspect="1"/>
          </p:cNvPicPr>
          <p:nvPr/>
        </p:nvPicPr>
        <p:blipFill>
          <a:blip r:embed="rId12" cstate="print">
            <a:extLst/>
          </a:blip>
          <a:stretch>
            <a:fillRect/>
          </a:stretch>
        </p:blipFill>
        <p:spPr>
          <a:xfrm>
            <a:off x="5206256" y="8918160"/>
            <a:ext cx="1983633" cy="835440"/>
          </a:xfrm>
          <a:prstGeom prst="rect">
            <a:avLst/>
          </a:prstGeom>
          <a:ln w="12700">
            <a:miter lim="400000"/>
          </a:ln>
        </p:spPr>
      </p:pic>
      <p:pic>
        <p:nvPicPr>
          <p:cNvPr id="146" name="Image" descr="Image"/>
          <p:cNvPicPr>
            <a:picLocks noChangeAspect="1"/>
          </p:cNvPicPr>
          <p:nvPr/>
        </p:nvPicPr>
        <p:blipFill>
          <a:blip r:embed="rId13" cstate="print">
            <a:extLst/>
          </a:blip>
          <a:srcRect t="20390" b="20390"/>
          <a:stretch>
            <a:fillRect/>
          </a:stretch>
        </p:blipFill>
        <p:spPr>
          <a:xfrm>
            <a:off x="7438504" y="8887103"/>
            <a:ext cx="1463214" cy="866497"/>
          </a:xfrm>
          <a:prstGeom prst="rect">
            <a:avLst/>
          </a:prstGeom>
          <a:ln w="12700">
            <a:miter lim="400000"/>
          </a:ln>
        </p:spPr>
      </p:pic>
      <p:pic>
        <p:nvPicPr>
          <p:cNvPr id="147" name="Image" descr="Image"/>
          <p:cNvPicPr>
            <a:picLocks noChangeAspect="1"/>
          </p:cNvPicPr>
          <p:nvPr/>
        </p:nvPicPr>
        <p:blipFill>
          <a:blip r:embed="rId14" cstate="print">
            <a:extLst/>
          </a:blip>
          <a:stretch>
            <a:fillRect/>
          </a:stretch>
        </p:blipFill>
        <p:spPr>
          <a:xfrm>
            <a:off x="9094688" y="8870325"/>
            <a:ext cx="883275" cy="883275"/>
          </a:xfrm>
          <a:prstGeom prst="rect">
            <a:avLst/>
          </a:prstGeom>
          <a:ln w="12700">
            <a:miter lim="400000"/>
          </a:ln>
        </p:spPr>
      </p:pic>
      <p:sp>
        <p:nvSpPr>
          <p:cNvPr id="24" name="ZoneTexte 23"/>
          <p:cNvSpPr txBox="1"/>
          <p:nvPr/>
        </p:nvSpPr>
        <p:spPr>
          <a:xfrm>
            <a:off x="0" y="-4280762"/>
            <a:ext cx="13004800" cy="18846185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endParaRPr lang="fr-FR" sz="40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fr-FR" sz="40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fr-FR" sz="40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fr-FR" sz="40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l"/>
            <a:endParaRPr lang="fr-FR" sz="2800" b="1" dirty="0" smtClean="0">
              <a:solidFill>
                <a:schemeClr val="tx1"/>
              </a:solidFill>
            </a:endParaRPr>
          </a:p>
          <a:p>
            <a:pPr algn="l"/>
            <a:endParaRPr lang="fr-FR" sz="2800" b="1" dirty="0" smtClean="0">
              <a:solidFill>
                <a:srgbClr val="FF0000"/>
              </a:solidFill>
            </a:endParaRPr>
          </a:p>
          <a:p>
            <a:endParaRPr lang="fr-FR" b="1" dirty="0" smtClean="0">
              <a:solidFill>
                <a:srgbClr val="FF0000"/>
              </a:solidFill>
            </a:endParaRPr>
          </a:p>
          <a:p>
            <a:endParaRPr lang="fr-FR" b="1" dirty="0" smtClean="0">
              <a:solidFill>
                <a:srgbClr val="FF0000"/>
              </a:solidFill>
            </a:endParaRPr>
          </a:p>
          <a:p>
            <a:endParaRPr lang="fr-FR" b="1" dirty="0" smtClean="0">
              <a:solidFill>
                <a:srgbClr val="FF0000"/>
              </a:solidFill>
            </a:endParaRPr>
          </a:p>
          <a:p>
            <a:r>
              <a:rPr lang="fr-FR" b="1" dirty="0" smtClean="0">
                <a:solidFill>
                  <a:srgbClr val="FF0000"/>
                </a:solidFill>
              </a:rPr>
              <a:t>Infos Ligue</a:t>
            </a:r>
          </a:p>
          <a:p>
            <a:pPr algn="l"/>
            <a:r>
              <a:rPr lang="fr-FR" sz="2800" b="1" dirty="0" smtClean="0">
                <a:solidFill>
                  <a:srgbClr val="FF0000"/>
                </a:solidFill>
              </a:rPr>
              <a:t>►</a:t>
            </a:r>
            <a:r>
              <a:rPr lang="fr-FR" sz="2800" dirty="0" smtClean="0"/>
              <a:t> </a:t>
            </a:r>
            <a:r>
              <a:rPr lang="fr-FR" sz="2400" dirty="0" smtClean="0"/>
              <a:t>Le dé confinement est amorcé. Avec un peu de retard sur le calendrier attendu, un ensemble d'informations a été publié par l'Etat.</a:t>
            </a:r>
          </a:p>
          <a:p>
            <a:pPr algn="l"/>
            <a:r>
              <a:rPr lang="fr-FR" sz="2400" dirty="0" smtClean="0"/>
              <a:t/>
            </a:r>
            <a:br>
              <a:rPr lang="fr-FR" sz="2400" dirty="0" smtClean="0"/>
            </a:br>
            <a:r>
              <a:rPr lang="fr-FR" sz="2400" b="1" dirty="0" smtClean="0">
                <a:solidFill>
                  <a:srgbClr val="FF0000"/>
                </a:solidFill>
              </a:rPr>
              <a:t> ► </a:t>
            </a:r>
            <a:r>
              <a:rPr lang="fr-FR" sz="2400" dirty="0" smtClean="0"/>
              <a:t>La ligue a </a:t>
            </a:r>
            <a:r>
              <a:rPr lang="fr-FR" sz="2400" dirty="0" smtClean="0"/>
              <a:t>organisé </a:t>
            </a:r>
            <a:r>
              <a:rPr lang="fr-FR" sz="2400" dirty="0" smtClean="0"/>
              <a:t>une nouvelle réunion en visio-conférence le mercredi 13 mai de 18h45 à 19h30 pour les dirigeants de club </a:t>
            </a:r>
          </a:p>
          <a:p>
            <a:pPr algn="l"/>
            <a:endParaRPr lang="fr-FR" sz="28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l"/>
            <a:r>
              <a:rPr lang="fr-FR" sz="2800" b="1" dirty="0" smtClean="0">
                <a:solidFill>
                  <a:srgbClr val="FF0000"/>
                </a:solidFill>
              </a:rPr>
              <a:t>►</a:t>
            </a:r>
            <a:r>
              <a:rPr lang="fr-FR" sz="2400" dirty="0" smtClean="0"/>
              <a:t>Vous pouvez consulter les documents liés à la reprise de l'activité et au dé confinement progressif sur le site de l'ANDES (</a:t>
            </a:r>
            <a:r>
              <a:rPr lang="fr-FR" sz="2400" u="sng" dirty="0" smtClean="0">
                <a:hlinkClick r:id="rId15"/>
              </a:rPr>
              <a:t>Association Nationale des Elus en charge du Sport - en lien ICI</a:t>
            </a:r>
            <a:r>
              <a:rPr lang="fr-FR" sz="2400" dirty="0" smtClean="0"/>
              <a:t>) qui en recense l'ensemble.</a:t>
            </a:r>
            <a:r>
              <a:rPr lang="fr-FR" sz="2400" b="1" dirty="0" smtClean="0">
                <a:solidFill>
                  <a:srgbClr val="FF0000"/>
                </a:solidFill>
              </a:rPr>
              <a:t> </a:t>
            </a:r>
          </a:p>
          <a:p>
            <a:pPr algn="l"/>
            <a:endParaRPr lang="fr-FR" sz="2400" b="1" dirty="0" smtClean="0">
              <a:solidFill>
                <a:srgbClr val="FF0000"/>
              </a:solidFill>
            </a:endParaRPr>
          </a:p>
          <a:p>
            <a:pPr algn="l"/>
            <a:r>
              <a:rPr lang="fr-FR" sz="2400" b="1" dirty="0" smtClean="0">
                <a:solidFill>
                  <a:srgbClr val="FF0000"/>
                </a:solidFill>
              </a:rPr>
              <a:t>► </a:t>
            </a:r>
            <a:r>
              <a:rPr lang="fr-FR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La fédération devrait envoyer  dans les prochains jours une fiche avec les protocoles à mettre en place </a:t>
            </a:r>
          </a:p>
          <a:p>
            <a:pPr algn="l"/>
            <a:endParaRPr lang="fr-FR" sz="24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l"/>
            <a:r>
              <a:rPr lang="fr-FR" sz="2400" b="1" dirty="0" smtClean="0">
                <a:solidFill>
                  <a:srgbClr val="FF0000"/>
                </a:solidFill>
              </a:rPr>
              <a:t>► </a:t>
            </a:r>
            <a:r>
              <a:rPr lang="fr-FR" sz="2400" dirty="0" smtClean="0">
                <a:solidFill>
                  <a:schemeClr val="tx1"/>
                </a:solidFill>
              </a:rPr>
              <a:t>Dispositif 2S2C (Sport Santé Culture Civisme). </a:t>
            </a:r>
            <a:r>
              <a:rPr lang="fr-FR" sz="2400" dirty="0" smtClean="0">
                <a:solidFill>
                  <a:schemeClr val="tx1"/>
                </a:solidFill>
              </a:rPr>
              <a:t>Prendre </a:t>
            </a:r>
            <a:r>
              <a:rPr lang="fr-FR" sz="2400" dirty="0" smtClean="0">
                <a:solidFill>
                  <a:schemeClr val="tx1"/>
                </a:solidFill>
              </a:rPr>
              <a:t>contact avec les collectivités locales pour la mise à disposition d’un </a:t>
            </a:r>
            <a:r>
              <a:rPr lang="fr-FR" sz="2400" dirty="0" smtClean="0">
                <a:solidFill>
                  <a:schemeClr val="tx1"/>
                </a:solidFill>
              </a:rPr>
              <a:t>éducateur avec </a:t>
            </a:r>
            <a:r>
              <a:rPr lang="fr-FR" sz="2400" dirty="0" smtClean="0">
                <a:solidFill>
                  <a:schemeClr val="tx1"/>
                </a:solidFill>
              </a:rPr>
              <a:t>carte professionnelle dans les écoles pour une activité de Ping ( </a:t>
            </a:r>
            <a:r>
              <a:rPr lang="fr-FR" sz="2400" dirty="0" smtClean="0">
                <a:solidFill>
                  <a:schemeClr val="tx1"/>
                </a:solidFill>
              </a:rPr>
              <a:t>adresse, parcours motricité, </a:t>
            </a:r>
            <a:r>
              <a:rPr lang="fr-FR" sz="2400" dirty="0" smtClean="0">
                <a:solidFill>
                  <a:schemeClr val="tx1"/>
                </a:solidFill>
              </a:rPr>
              <a:t>jonglage etc. …) </a:t>
            </a:r>
          </a:p>
          <a:p>
            <a:pPr algn="l"/>
            <a:r>
              <a:rPr lang="fr-FR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L’indemnité sera versée par la collectivité (convention signée entre la collectivité et l’état). L’état </a:t>
            </a:r>
            <a:r>
              <a:rPr lang="fr-FR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devra prendre en charge ces couts de </a:t>
            </a:r>
            <a:r>
              <a:rPr lang="fr-FR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fonctionnement et remboursera la collectivité.  </a:t>
            </a:r>
            <a:endParaRPr lang="fr-FR" sz="24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l"/>
            <a:endParaRPr lang="fr-FR" sz="24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l"/>
            <a:endParaRPr lang="fr-FR" sz="24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l"/>
            <a:endParaRPr lang="fr-FR" sz="2400" dirty="0" smtClean="0"/>
          </a:p>
          <a:p>
            <a:pPr algn="l"/>
            <a:endParaRPr lang="fr-FR" sz="24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l"/>
            <a:r>
              <a:rPr lang="fr-FR" sz="2400" dirty="0" smtClean="0">
                <a:latin typeface="Arial" pitchFamily="34" charset="0"/>
                <a:cs typeface="Arial" pitchFamily="34" charset="0"/>
              </a:rPr>
              <a:t> </a:t>
            </a:r>
            <a:endParaRPr lang="fr-FR" sz="2800" b="1" dirty="0" smtClean="0"/>
          </a:p>
          <a:p>
            <a:pPr algn="l"/>
            <a:endParaRPr lang="fr-FR" sz="2800" dirty="0" smtClean="0">
              <a:solidFill>
                <a:schemeClr val="tx1"/>
              </a:solidFill>
            </a:endParaRPr>
          </a:p>
          <a:p>
            <a:pPr algn="l"/>
            <a:endParaRPr lang="fr-FR" sz="28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l"/>
            <a:endParaRPr lang="fr-FR" sz="28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l"/>
            <a:endParaRPr lang="fr-FR" sz="28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l"/>
            <a:r>
              <a:rPr lang="fr-FR" sz="3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 algn="l"/>
            <a:endParaRPr kumimoji="0" lang="fr-FR" sz="3000" b="1" i="0" u="none" strike="noStrike" cap="none" spc="0" normalizeH="0" baseline="0" dirty="0" smtClean="0">
              <a:ln>
                <a:noFill/>
              </a:ln>
              <a:solidFill>
                <a:srgbClr val="FF0000"/>
              </a:solidFill>
              <a:effectLst/>
              <a:uFillTx/>
              <a:latin typeface="Arial Black"/>
              <a:ea typeface="+mn-ea"/>
              <a:cs typeface="+mn-cs"/>
              <a:sym typeface="Helvetica Neue Light"/>
            </a:endParaRPr>
          </a:p>
          <a:p>
            <a:pPr algn="l"/>
            <a:endParaRPr lang="fr-FR" sz="3000" b="1" dirty="0" smtClean="0">
              <a:solidFill>
                <a:srgbClr val="FF0000"/>
              </a:solidFill>
              <a:latin typeface="Arial Black"/>
            </a:endParaRPr>
          </a:p>
          <a:p>
            <a:pPr algn="l"/>
            <a:endParaRPr kumimoji="0" lang="fr-FR" sz="3000" b="1" i="0" u="none" strike="noStrike" cap="none" spc="0" normalizeH="0" baseline="0" dirty="0" smtClean="0">
              <a:ln>
                <a:noFill/>
              </a:ln>
              <a:solidFill>
                <a:srgbClr val="FF0000"/>
              </a:solidFill>
              <a:effectLst/>
              <a:uFillTx/>
              <a:latin typeface="Arial Black"/>
              <a:ea typeface="+mn-ea"/>
              <a:cs typeface="+mn-cs"/>
              <a:sym typeface="Helvetica Neue Light"/>
            </a:endParaRPr>
          </a:p>
          <a:p>
            <a:pPr algn="l"/>
            <a:endParaRPr lang="fr-FR" sz="3000" b="1" dirty="0" smtClean="0">
              <a:solidFill>
                <a:srgbClr val="FF0000"/>
              </a:solidFill>
              <a:latin typeface="Arial Black"/>
            </a:endParaRPr>
          </a:p>
          <a:p>
            <a:pPr algn="l"/>
            <a:endParaRPr kumimoji="0" lang="fr-FR" sz="30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+mn-lt"/>
              <a:ea typeface="+mn-ea"/>
              <a:cs typeface="+mn-cs"/>
              <a:sym typeface="Helvetica Neue Light"/>
            </a:endParaRPr>
          </a:p>
        </p:txBody>
      </p:sp>
      <p:sp>
        <p:nvSpPr>
          <p:cNvPr id="25" name="ZoneTexte 24"/>
          <p:cNvSpPr txBox="1"/>
          <p:nvPr/>
        </p:nvSpPr>
        <p:spPr>
          <a:xfrm>
            <a:off x="309712" y="274493"/>
            <a:ext cx="3312368" cy="151836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r>
              <a:rPr lang="fr-FR" sz="2800" b="1" dirty="0" smtClean="0">
                <a:solidFill>
                  <a:schemeClr val="bg1"/>
                </a:solidFill>
              </a:rPr>
              <a:t>CR Visio</a:t>
            </a:r>
          </a:p>
          <a:p>
            <a:r>
              <a:rPr lang="fr-FR" sz="2800" b="1" dirty="0" smtClean="0">
                <a:solidFill>
                  <a:schemeClr val="bg1"/>
                </a:solidFill>
              </a:rPr>
              <a:t> du 14 mai 2020</a:t>
            </a:r>
          </a:p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fr-FR" sz="36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Helvetica Neue Light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Rectangle"/>
          <p:cNvSpPr/>
          <p:nvPr/>
        </p:nvSpPr>
        <p:spPr>
          <a:xfrm>
            <a:off x="-88486" y="-76504"/>
            <a:ext cx="13093286" cy="9830104"/>
          </a:xfrm>
          <a:prstGeom prst="rect">
            <a:avLst/>
          </a:prstGeom>
          <a:solidFill>
            <a:srgbClr val="011993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>
                <a:solidFill>
                  <a:srgbClr val="FFFFFF"/>
                </a:solidFill>
              </a:defRPr>
            </a:pPr>
            <a:endParaRPr dirty="0"/>
          </a:p>
        </p:txBody>
      </p:sp>
      <p:pic>
        <p:nvPicPr>
          <p:cNvPr id="128" name="http---g02.s.alicdn.com-kf-HTB1yzhhGXXXXXb8aXXXq6xXFXXXz-50-Pieces-A-Bag-Table-Tennis-Balls.png" descr="http---g02.s.alicdn.com-kf-HTB1yzhhGXXXXXb8aXXXq6xXFXXXz-50-Pieces-A-Bag-Table-Tennis-Balls.png"/>
          <p:cNvPicPr>
            <a:picLocks noChangeAspect="1"/>
          </p:cNvPicPr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903963" y="9006730"/>
            <a:ext cx="437220" cy="435414"/>
          </a:xfrm>
          <a:prstGeom prst="rect">
            <a:avLst/>
          </a:prstGeom>
          <a:ln w="12700">
            <a:miter lim="400000"/>
          </a:ln>
          <a:effectLst>
            <a:outerShdw blurRad="127000" dist="50800" rotWithShape="0">
              <a:srgbClr val="FFFFFF"/>
            </a:outerShdw>
          </a:effectLst>
        </p:spPr>
      </p:pic>
      <p:pic>
        <p:nvPicPr>
          <p:cNvPr id="148" name="Ligne de connexion" descr="Ligne de connexion"/>
          <p:cNvPicPr>
            <a:picLocks/>
          </p:cNvPicPr>
          <p:nvPr/>
        </p:nvPicPr>
        <p:blipFill>
          <a:blip r:embed="rId3" cstate="print">
            <a:extLst/>
          </a:blip>
          <a:stretch>
            <a:fillRect/>
          </a:stretch>
        </p:blipFill>
        <p:spPr>
          <a:xfrm>
            <a:off x="1349820" y="8645457"/>
            <a:ext cx="1230028" cy="349992"/>
          </a:xfrm>
          <a:prstGeom prst="rect">
            <a:avLst/>
          </a:prstGeom>
        </p:spPr>
      </p:pic>
      <p:pic>
        <p:nvPicPr>
          <p:cNvPr id="150" name="Ligne de connexion" descr="Ligne de connexion"/>
          <p:cNvPicPr>
            <a:picLocks/>
          </p:cNvPicPr>
          <p:nvPr/>
        </p:nvPicPr>
        <p:blipFill>
          <a:blip r:embed="rId4" cstate="print">
            <a:extLst/>
          </a:blip>
          <a:stretch>
            <a:fillRect/>
          </a:stretch>
        </p:blipFill>
        <p:spPr>
          <a:xfrm>
            <a:off x="151323" y="8699895"/>
            <a:ext cx="798919" cy="241110"/>
          </a:xfrm>
          <a:prstGeom prst="rect">
            <a:avLst/>
          </a:prstGeom>
        </p:spPr>
      </p:pic>
      <p:pic>
        <p:nvPicPr>
          <p:cNvPr id="152" name="Ligne de connexion" descr="Ligne de connexion"/>
          <p:cNvPicPr>
            <a:picLocks/>
          </p:cNvPicPr>
          <p:nvPr/>
        </p:nvPicPr>
        <p:blipFill>
          <a:blip r:embed="rId5" cstate="print">
            <a:extLst/>
          </a:blip>
          <a:stretch>
            <a:fillRect/>
          </a:stretch>
        </p:blipFill>
        <p:spPr>
          <a:xfrm>
            <a:off x="1240805" y="8686166"/>
            <a:ext cx="425611" cy="268569"/>
          </a:xfrm>
          <a:prstGeom prst="rect">
            <a:avLst/>
          </a:prstGeom>
        </p:spPr>
      </p:pic>
      <p:pic>
        <p:nvPicPr>
          <p:cNvPr id="132" name="Logo CDTT72 Blanc.pdf" descr="Logo CDTT72 Blanc.pdf"/>
          <p:cNvPicPr>
            <a:picLocks noChangeAspect="1"/>
          </p:cNvPicPr>
          <p:nvPr/>
        </p:nvPicPr>
        <p:blipFill>
          <a:blip r:embed="rId6" cstate="print">
            <a:extLst/>
          </a:blip>
          <a:stretch>
            <a:fillRect/>
          </a:stretch>
        </p:blipFill>
        <p:spPr>
          <a:xfrm>
            <a:off x="10382649" y="8710531"/>
            <a:ext cx="2383902" cy="835440"/>
          </a:xfrm>
          <a:prstGeom prst="rect">
            <a:avLst/>
          </a:prstGeom>
          <a:ln w="12700">
            <a:miter lim="400000"/>
          </a:ln>
        </p:spPr>
      </p:pic>
      <p:pic>
        <p:nvPicPr>
          <p:cNvPr id="133" name="http---g02.s.alicdn.com-kf-HTB1yzhhGXXXXXb8aXXXq6xXFXXXz-50-Pieces-A-Bag-Table-Tennis-Balls.png" descr="http---g02.s.alicdn.com-kf-HTB1yzhhGXXXXXb8aXXXq6xXFXXXz-50-Pieces-A-Bag-Table-Tennis-Balls.png"/>
          <p:cNvPicPr>
            <a:picLocks noChangeAspect="1"/>
          </p:cNvPicPr>
          <p:nvPr/>
        </p:nvPicPr>
        <p:blipFill>
          <a:blip r:embed="rId7" cstate="print">
            <a:extLst/>
          </a:blip>
          <a:stretch>
            <a:fillRect/>
          </a:stretch>
        </p:blipFill>
        <p:spPr>
          <a:xfrm>
            <a:off x="12459025" y="716854"/>
            <a:ext cx="626336" cy="623748"/>
          </a:xfrm>
          <a:prstGeom prst="rect">
            <a:avLst/>
          </a:prstGeom>
          <a:ln w="12700">
            <a:miter lim="400000"/>
          </a:ln>
        </p:spPr>
      </p:pic>
      <p:pic>
        <p:nvPicPr>
          <p:cNvPr id="134" name="http---g02.s.alicdn.com-kf-HTB1yzhhGXXXXXb8aXXXq6xXFXXXz-50-Pieces-A-Bag-Table-Tennis-Balls.png" descr="http---g02.s.alicdn.com-kf-HTB1yzhhGXXXXXb8aXXXq6xXFXXXz-50-Pieces-A-Bag-Table-Tennis-Balls.png"/>
          <p:cNvPicPr>
            <a:picLocks noChangeAspect="1"/>
          </p:cNvPicPr>
          <p:nvPr/>
        </p:nvPicPr>
        <p:blipFill>
          <a:blip r:embed="rId7" cstate="print">
            <a:extLst/>
          </a:blip>
          <a:stretch>
            <a:fillRect/>
          </a:stretch>
        </p:blipFill>
        <p:spPr>
          <a:xfrm>
            <a:off x="12027865" y="1558996"/>
            <a:ext cx="626336" cy="623748"/>
          </a:xfrm>
          <a:prstGeom prst="rect">
            <a:avLst/>
          </a:prstGeom>
          <a:ln w="12700">
            <a:miter lim="400000"/>
          </a:ln>
        </p:spPr>
      </p:pic>
      <p:pic>
        <p:nvPicPr>
          <p:cNvPr id="135" name="http---g02.s.alicdn.com-kf-HTB1yzhhGXXXXXb8aXXXq6xXFXXXz-50-Pieces-A-Bag-Table-Tennis-Balls.png" descr="http---g02.s.alicdn.com-kf-HTB1yzhhGXXXXXb8aXXXq6xXFXXXz-50-Pieces-A-Bag-Table-Tennis-Balls.png"/>
          <p:cNvPicPr>
            <a:picLocks noChangeAspect="1"/>
          </p:cNvPicPr>
          <p:nvPr/>
        </p:nvPicPr>
        <p:blipFill>
          <a:blip r:embed="rId7" cstate="print">
            <a:extLst/>
          </a:blip>
          <a:stretch>
            <a:fillRect/>
          </a:stretch>
        </p:blipFill>
        <p:spPr>
          <a:xfrm>
            <a:off x="12459025" y="6744319"/>
            <a:ext cx="626336" cy="623748"/>
          </a:xfrm>
          <a:prstGeom prst="rect">
            <a:avLst/>
          </a:prstGeom>
          <a:ln w="12700">
            <a:miter lim="400000"/>
          </a:ln>
        </p:spPr>
      </p:pic>
      <p:pic>
        <p:nvPicPr>
          <p:cNvPr id="136" name="http---g02.s.alicdn.com-kf-HTB1yzhhGXXXXXb8aXXXq6xXFXXXz-50-Pieces-A-Bag-Table-Tennis-Balls.png" descr="http---g02.s.alicdn.com-kf-HTB1yzhhGXXXXXb8aXXXq6xXFXXXz-50-Pieces-A-Bag-Table-Tennis-Balls.png"/>
          <p:cNvPicPr>
            <a:picLocks noChangeAspect="1"/>
          </p:cNvPicPr>
          <p:nvPr/>
        </p:nvPicPr>
        <p:blipFill>
          <a:blip r:embed="rId7" cstate="print">
            <a:extLst/>
          </a:blip>
          <a:stretch>
            <a:fillRect/>
          </a:stretch>
        </p:blipFill>
        <p:spPr>
          <a:xfrm>
            <a:off x="413248" y="116172"/>
            <a:ext cx="626336" cy="623747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2" name="Rectangle"/>
          <p:cNvGrpSpPr/>
          <p:nvPr/>
        </p:nvGrpSpPr>
        <p:grpSpPr>
          <a:xfrm rot="21360000">
            <a:off x="4032075" y="203414"/>
            <a:ext cx="5889326" cy="1637924"/>
            <a:chOff x="12700" y="-455629"/>
            <a:chExt cx="9383848" cy="5194646"/>
          </a:xfrm>
        </p:grpSpPr>
        <p:sp>
          <p:nvSpPr>
            <p:cNvPr id="138" name="Rectangle"/>
            <p:cNvSpPr/>
            <p:nvPr/>
          </p:nvSpPr>
          <p:spPr>
            <a:xfrm>
              <a:off x="12700" y="355600"/>
              <a:ext cx="9355141" cy="4383417"/>
            </a:xfrm>
            <a:prstGeom prst="rect">
              <a:avLst/>
            </a:prstGeom>
            <a:solidFill>
              <a:srgbClr val="FF9300"/>
            </a:solidFill>
            <a:ln>
              <a:noFill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pic>
          <p:nvPicPr>
            <p:cNvPr id="137" name="Rectangle" descr="Rectangle"/>
            <p:cNvPicPr>
              <a:picLocks/>
            </p:cNvPicPr>
            <p:nvPr/>
          </p:nvPicPr>
          <p:blipFill>
            <a:blip r:embed="rId8" cstate="print">
              <a:extLst/>
            </a:blip>
            <a:stretch>
              <a:fillRect/>
            </a:stretch>
          </p:blipFill>
          <p:spPr>
            <a:xfrm>
              <a:off x="16007" y="-455629"/>
              <a:ext cx="9380541" cy="4853318"/>
            </a:xfrm>
            <a:prstGeom prst="rect">
              <a:avLst/>
            </a:prstGeom>
            <a:effectLst/>
          </p:spPr>
        </p:pic>
      </p:grpSp>
      <p:pic>
        <p:nvPicPr>
          <p:cNvPr id="141" name="Logo CDTT72 Blanc.pdf" descr="Logo CDTT72 Blanc.pdf"/>
          <p:cNvPicPr>
            <a:picLocks noChangeAspect="1"/>
          </p:cNvPicPr>
          <p:nvPr/>
        </p:nvPicPr>
        <p:blipFill>
          <a:blip r:embed="rId6" cstate="print">
            <a:extLst/>
          </a:blip>
          <a:srcRect l="7048" t="1406"/>
          <a:stretch>
            <a:fillRect/>
          </a:stretch>
        </p:blipFill>
        <p:spPr>
          <a:xfrm rot="21360000">
            <a:off x="4309503" y="469645"/>
            <a:ext cx="5580447" cy="1323124"/>
          </a:xfrm>
          <a:prstGeom prst="rect">
            <a:avLst/>
          </a:prstGeom>
          <a:ln w="12700">
            <a:miter lim="400000"/>
          </a:ln>
        </p:spPr>
      </p:pic>
      <p:pic>
        <p:nvPicPr>
          <p:cNvPr id="142" name="Image" descr="Image"/>
          <p:cNvPicPr>
            <a:picLocks noChangeAspect="1"/>
          </p:cNvPicPr>
          <p:nvPr/>
        </p:nvPicPr>
        <p:blipFill>
          <a:blip r:embed="rId9" cstate="print">
            <a:extLst/>
          </a:blip>
          <a:stretch>
            <a:fillRect/>
          </a:stretch>
        </p:blipFill>
        <p:spPr>
          <a:xfrm>
            <a:off x="1749872" y="7757120"/>
            <a:ext cx="1114575" cy="720870"/>
          </a:xfrm>
          <a:prstGeom prst="rect">
            <a:avLst/>
          </a:prstGeom>
          <a:ln w="12700">
            <a:miter lim="400000"/>
          </a:ln>
        </p:spPr>
      </p:pic>
      <p:pic>
        <p:nvPicPr>
          <p:cNvPr id="143" name="Image" descr="Image"/>
          <p:cNvPicPr>
            <a:picLocks noChangeAspect="1"/>
          </p:cNvPicPr>
          <p:nvPr/>
        </p:nvPicPr>
        <p:blipFill>
          <a:blip r:embed="rId10" cstate="print">
            <a:extLst/>
          </a:blip>
          <a:stretch>
            <a:fillRect/>
          </a:stretch>
        </p:blipFill>
        <p:spPr>
          <a:xfrm>
            <a:off x="3334048" y="7757120"/>
            <a:ext cx="1003673" cy="720870"/>
          </a:xfrm>
          <a:prstGeom prst="rect">
            <a:avLst/>
          </a:prstGeom>
          <a:ln w="12700">
            <a:miter lim="400000"/>
          </a:ln>
        </p:spPr>
      </p:pic>
      <p:pic>
        <p:nvPicPr>
          <p:cNvPr id="144" name="Image" descr="Image"/>
          <p:cNvPicPr>
            <a:picLocks noChangeAspect="1"/>
          </p:cNvPicPr>
          <p:nvPr/>
        </p:nvPicPr>
        <p:blipFill>
          <a:blip r:embed="rId11" cstate="print">
            <a:extLst/>
          </a:blip>
          <a:stretch>
            <a:fillRect/>
          </a:stretch>
        </p:blipFill>
        <p:spPr>
          <a:xfrm>
            <a:off x="4918224" y="7685112"/>
            <a:ext cx="798915" cy="798915"/>
          </a:xfrm>
          <a:prstGeom prst="rect">
            <a:avLst/>
          </a:prstGeom>
          <a:ln w="12700">
            <a:miter lim="400000"/>
          </a:ln>
        </p:spPr>
      </p:pic>
      <p:pic>
        <p:nvPicPr>
          <p:cNvPr id="145" name="Image" descr="Image"/>
          <p:cNvPicPr>
            <a:picLocks noChangeAspect="1"/>
          </p:cNvPicPr>
          <p:nvPr/>
        </p:nvPicPr>
        <p:blipFill>
          <a:blip r:embed="rId12" cstate="print">
            <a:extLst/>
          </a:blip>
          <a:stretch>
            <a:fillRect/>
          </a:stretch>
        </p:blipFill>
        <p:spPr>
          <a:xfrm>
            <a:off x="6142360" y="7757120"/>
            <a:ext cx="1983633" cy="835440"/>
          </a:xfrm>
          <a:prstGeom prst="rect">
            <a:avLst/>
          </a:prstGeom>
          <a:ln w="12700">
            <a:miter lim="400000"/>
          </a:ln>
        </p:spPr>
      </p:pic>
      <p:pic>
        <p:nvPicPr>
          <p:cNvPr id="146" name="Image" descr="Image"/>
          <p:cNvPicPr>
            <a:picLocks noChangeAspect="1"/>
          </p:cNvPicPr>
          <p:nvPr/>
        </p:nvPicPr>
        <p:blipFill>
          <a:blip r:embed="rId13" cstate="print">
            <a:extLst/>
          </a:blip>
          <a:srcRect t="20390" b="20390"/>
          <a:stretch>
            <a:fillRect/>
          </a:stretch>
        </p:blipFill>
        <p:spPr>
          <a:xfrm>
            <a:off x="8590632" y="7685112"/>
            <a:ext cx="1463214" cy="866497"/>
          </a:xfrm>
          <a:prstGeom prst="rect">
            <a:avLst/>
          </a:prstGeom>
          <a:ln w="12700">
            <a:miter lim="400000"/>
          </a:ln>
        </p:spPr>
      </p:pic>
      <p:pic>
        <p:nvPicPr>
          <p:cNvPr id="147" name="Image" descr="Image"/>
          <p:cNvPicPr>
            <a:picLocks noChangeAspect="1"/>
          </p:cNvPicPr>
          <p:nvPr/>
        </p:nvPicPr>
        <p:blipFill>
          <a:blip r:embed="rId14" cstate="print">
            <a:extLst/>
          </a:blip>
          <a:stretch>
            <a:fillRect/>
          </a:stretch>
        </p:blipFill>
        <p:spPr>
          <a:xfrm>
            <a:off x="10534848" y="7613104"/>
            <a:ext cx="883275" cy="883275"/>
          </a:xfrm>
          <a:prstGeom prst="rect">
            <a:avLst/>
          </a:prstGeom>
          <a:ln w="12700">
            <a:miter lim="400000"/>
          </a:ln>
        </p:spPr>
      </p:pic>
      <p:sp>
        <p:nvSpPr>
          <p:cNvPr id="24" name="ZoneTexte 23"/>
          <p:cNvSpPr txBox="1"/>
          <p:nvPr/>
        </p:nvSpPr>
        <p:spPr>
          <a:xfrm>
            <a:off x="0" y="2061898"/>
            <a:ext cx="13004800" cy="5796459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l"/>
            <a:r>
              <a:rPr lang="fr-FR" sz="4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   </a:t>
            </a:r>
            <a:r>
              <a:rPr lang="fr-FR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Garder le  </a:t>
            </a:r>
            <a:r>
              <a:rPr lang="fr-FR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contact  avec les Clubs</a:t>
            </a:r>
            <a:r>
              <a:rPr lang="fr-FR" sz="3000" b="1" dirty="0" smtClean="0">
                <a:solidFill>
                  <a:srgbClr val="0070C0"/>
                </a:solidFill>
              </a:rPr>
              <a:t/>
            </a:r>
            <a:br>
              <a:rPr lang="fr-FR" sz="3000" b="1" dirty="0" smtClean="0">
                <a:solidFill>
                  <a:srgbClr val="0070C0"/>
                </a:solidFill>
              </a:rPr>
            </a:br>
            <a:r>
              <a:rPr lang="fr-FR" sz="3000" b="1" dirty="0" smtClean="0">
                <a:solidFill>
                  <a:srgbClr val="FF0000"/>
                </a:solidFill>
                <a:latin typeface="Arial Black"/>
              </a:rPr>
              <a:t>►</a:t>
            </a:r>
            <a:r>
              <a:rPr lang="fr-FR" sz="3000" b="1" dirty="0" smtClean="0">
                <a:solidFill>
                  <a:srgbClr val="0070C0"/>
                </a:solidFill>
                <a:latin typeface="Arial Black"/>
              </a:rPr>
              <a:t> </a:t>
            </a:r>
            <a:r>
              <a:rPr lang="fr-FR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Un grand nombre de  clubs ont été appelés  nous prolongeons les appels jusqu’au mercredi 20 Mai </a:t>
            </a:r>
          </a:p>
          <a:p>
            <a:pPr algn="l"/>
            <a:r>
              <a:rPr lang="fr-FR" sz="3200" dirty="0" smtClean="0">
                <a:solidFill>
                  <a:srgbClr val="0070C0"/>
                </a:solidFill>
              </a:rPr>
              <a:t/>
            </a:r>
            <a:br>
              <a:rPr lang="fr-FR" sz="3200" dirty="0" smtClean="0">
                <a:solidFill>
                  <a:srgbClr val="0070C0"/>
                </a:solidFill>
              </a:rPr>
            </a:br>
            <a:r>
              <a:rPr lang="fr-FR" sz="3200" dirty="0" smtClean="0">
                <a:solidFill>
                  <a:srgbClr val="FF0000"/>
                </a:solidFill>
                <a:latin typeface="Arial Black"/>
              </a:rPr>
              <a:t>►</a:t>
            </a:r>
            <a:r>
              <a:rPr lang="fr-FR" sz="3200" dirty="0" smtClean="0">
                <a:solidFill>
                  <a:srgbClr val="0070C0"/>
                </a:solidFill>
                <a:latin typeface="Arial Black"/>
              </a:rPr>
              <a:t> </a:t>
            </a:r>
            <a:r>
              <a:rPr lang="fr-FR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Les clubs apprécient cette démarche et les retours sont très positifs </a:t>
            </a:r>
          </a:p>
          <a:p>
            <a:pPr algn="l"/>
            <a:r>
              <a:rPr lang="fr-FR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Par contre les dirigeants des clubs sont inquiets sur le </a:t>
            </a:r>
            <a:r>
              <a:rPr lang="fr-FR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renouvellement </a:t>
            </a:r>
            <a:r>
              <a:rPr lang="fr-FR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des licenciés au début de la saison prochaine </a:t>
            </a:r>
          </a:p>
          <a:p>
            <a:pPr algn="l"/>
            <a:r>
              <a:rPr lang="fr-FR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Beaucoup souhaiteraient reprendre un peu en cette fin de saison et peut être cet été </a:t>
            </a:r>
          </a:p>
          <a:p>
            <a:pPr algn="l"/>
            <a:r>
              <a:rPr lang="fr-FR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Etudier la possibilité de prolonger les mises à disposition </a:t>
            </a:r>
            <a:r>
              <a:rPr lang="fr-FR" sz="2800" b="1" dirty="0" smtClean="0">
                <a:solidFill>
                  <a:srgbClr val="0070C0"/>
                </a:solidFill>
              </a:rPr>
              <a:t/>
            </a:r>
            <a:br>
              <a:rPr lang="fr-FR" sz="2800" b="1" dirty="0" smtClean="0">
                <a:solidFill>
                  <a:srgbClr val="0070C0"/>
                </a:solidFill>
              </a:rPr>
            </a:br>
            <a:r>
              <a:rPr lang="fr-FR" sz="3200" b="1" dirty="0" smtClean="0">
                <a:solidFill>
                  <a:srgbClr val="0070C0"/>
                </a:solidFill>
              </a:rPr>
              <a:t/>
            </a:r>
            <a:br>
              <a:rPr lang="fr-FR" sz="3200" b="1" dirty="0" smtClean="0">
                <a:solidFill>
                  <a:srgbClr val="0070C0"/>
                </a:solidFill>
              </a:rPr>
            </a:br>
            <a:endParaRPr kumimoji="0" lang="fr-FR" sz="32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+mn-lt"/>
              <a:ea typeface="+mn-ea"/>
              <a:cs typeface="+mn-cs"/>
              <a:sym typeface="Helvetica Neue Light"/>
            </a:endParaRPr>
          </a:p>
        </p:txBody>
      </p:sp>
      <p:sp>
        <p:nvSpPr>
          <p:cNvPr id="25" name="ZoneTexte 24"/>
          <p:cNvSpPr txBox="1"/>
          <p:nvPr/>
        </p:nvSpPr>
        <p:spPr>
          <a:xfrm>
            <a:off x="0" y="517438"/>
            <a:ext cx="3622080" cy="164147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r>
              <a:rPr lang="fr-FR" sz="3200" b="1" dirty="0" smtClean="0">
                <a:solidFill>
                  <a:schemeClr val="bg1"/>
                </a:solidFill>
              </a:rPr>
              <a:t>CR Visio</a:t>
            </a:r>
          </a:p>
          <a:p>
            <a:r>
              <a:rPr lang="fr-FR" sz="3200" b="1" dirty="0" smtClean="0">
                <a:solidFill>
                  <a:schemeClr val="bg1"/>
                </a:solidFill>
              </a:rPr>
              <a:t> du 14 mai 2020</a:t>
            </a:r>
          </a:p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fr-FR" sz="36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Helvetica Neue Light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Rectangle"/>
          <p:cNvSpPr/>
          <p:nvPr/>
        </p:nvSpPr>
        <p:spPr>
          <a:xfrm>
            <a:off x="-88486" y="0"/>
            <a:ext cx="13093286" cy="9830104"/>
          </a:xfrm>
          <a:prstGeom prst="rect">
            <a:avLst/>
          </a:prstGeom>
          <a:solidFill>
            <a:srgbClr val="011993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>
                <a:solidFill>
                  <a:srgbClr val="FFFFFF"/>
                </a:solidFill>
              </a:defRPr>
            </a:pPr>
            <a:endParaRPr dirty="0"/>
          </a:p>
        </p:txBody>
      </p:sp>
      <p:pic>
        <p:nvPicPr>
          <p:cNvPr id="128" name="http---g02.s.alicdn.com-kf-HTB1yzhhGXXXXXb8aXXXq6xXFXXXz-50-Pieces-A-Bag-Table-Tennis-Balls.png" descr="http---g02.s.alicdn.com-kf-HTB1yzhhGXXXXXb8aXXXq6xXFXXXz-50-Pieces-A-Bag-Table-Tennis-Balls.png"/>
          <p:cNvPicPr>
            <a:picLocks noChangeAspect="1"/>
          </p:cNvPicPr>
          <p:nvPr/>
        </p:nvPicPr>
        <p:blipFill>
          <a:blip r:embed="rId3" cstate="print">
            <a:extLst/>
          </a:blip>
          <a:stretch>
            <a:fillRect/>
          </a:stretch>
        </p:blipFill>
        <p:spPr>
          <a:xfrm>
            <a:off x="903963" y="9006730"/>
            <a:ext cx="437220" cy="435414"/>
          </a:xfrm>
          <a:prstGeom prst="rect">
            <a:avLst/>
          </a:prstGeom>
          <a:ln w="12700">
            <a:miter lim="400000"/>
          </a:ln>
          <a:effectLst>
            <a:outerShdw blurRad="127000" dist="50800" rotWithShape="0">
              <a:srgbClr val="FFFFFF"/>
            </a:outerShdw>
          </a:effectLst>
        </p:spPr>
      </p:pic>
      <p:pic>
        <p:nvPicPr>
          <p:cNvPr id="148" name="Ligne de connexion" descr="Ligne de connexion"/>
          <p:cNvPicPr>
            <a:picLocks/>
          </p:cNvPicPr>
          <p:nvPr/>
        </p:nvPicPr>
        <p:blipFill>
          <a:blip r:embed="rId4" cstate="print">
            <a:extLst/>
          </a:blip>
          <a:stretch>
            <a:fillRect/>
          </a:stretch>
        </p:blipFill>
        <p:spPr>
          <a:xfrm>
            <a:off x="1349820" y="8645457"/>
            <a:ext cx="1230028" cy="349992"/>
          </a:xfrm>
          <a:prstGeom prst="rect">
            <a:avLst/>
          </a:prstGeom>
        </p:spPr>
      </p:pic>
      <p:pic>
        <p:nvPicPr>
          <p:cNvPr id="150" name="Ligne de connexion" descr="Ligne de connexion"/>
          <p:cNvPicPr>
            <a:picLocks/>
          </p:cNvPicPr>
          <p:nvPr/>
        </p:nvPicPr>
        <p:blipFill>
          <a:blip r:embed="rId5" cstate="print">
            <a:extLst/>
          </a:blip>
          <a:stretch>
            <a:fillRect/>
          </a:stretch>
        </p:blipFill>
        <p:spPr>
          <a:xfrm>
            <a:off x="151323" y="8699895"/>
            <a:ext cx="798919" cy="241110"/>
          </a:xfrm>
          <a:prstGeom prst="rect">
            <a:avLst/>
          </a:prstGeom>
        </p:spPr>
      </p:pic>
      <p:pic>
        <p:nvPicPr>
          <p:cNvPr id="152" name="Ligne de connexion" descr="Ligne de connexion"/>
          <p:cNvPicPr>
            <a:picLocks/>
          </p:cNvPicPr>
          <p:nvPr/>
        </p:nvPicPr>
        <p:blipFill>
          <a:blip r:embed="rId6" cstate="print">
            <a:extLst/>
          </a:blip>
          <a:stretch>
            <a:fillRect/>
          </a:stretch>
        </p:blipFill>
        <p:spPr>
          <a:xfrm>
            <a:off x="1240805" y="8686166"/>
            <a:ext cx="425611" cy="268569"/>
          </a:xfrm>
          <a:prstGeom prst="rect">
            <a:avLst/>
          </a:prstGeom>
        </p:spPr>
      </p:pic>
      <p:pic>
        <p:nvPicPr>
          <p:cNvPr id="132" name="Logo CDTT72 Blanc.pdf" descr="Logo CDTT72 Blanc.pdf"/>
          <p:cNvPicPr>
            <a:picLocks noChangeAspect="1"/>
          </p:cNvPicPr>
          <p:nvPr/>
        </p:nvPicPr>
        <p:blipFill>
          <a:blip r:embed="rId7" cstate="print">
            <a:extLst/>
          </a:blip>
          <a:stretch>
            <a:fillRect/>
          </a:stretch>
        </p:blipFill>
        <p:spPr>
          <a:xfrm>
            <a:off x="10382649" y="8710531"/>
            <a:ext cx="2383902" cy="835440"/>
          </a:xfrm>
          <a:prstGeom prst="rect">
            <a:avLst/>
          </a:prstGeom>
          <a:ln w="12700">
            <a:miter lim="400000"/>
          </a:ln>
        </p:spPr>
      </p:pic>
      <p:pic>
        <p:nvPicPr>
          <p:cNvPr id="133" name="http---g02.s.alicdn.com-kf-HTB1yzhhGXXXXXb8aXXXq6xXFXXXz-50-Pieces-A-Bag-Table-Tennis-Balls.png" descr="http---g02.s.alicdn.com-kf-HTB1yzhhGXXXXXb8aXXXq6xXFXXXz-50-Pieces-A-Bag-Table-Tennis-Balls.png"/>
          <p:cNvPicPr>
            <a:picLocks noChangeAspect="1"/>
          </p:cNvPicPr>
          <p:nvPr/>
        </p:nvPicPr>
        <p:blipFill>
          <a:blip r:embed="rId8" cstate="print">
            <a:extLst/>
          </a:blip>
          <a:stretch>
            <a:fillRect/>
          </a:stretch>
        </p:blipFill>
        <p:spPr>
          <a:xfrm>
            <a:off x="12459025" y="716854"/>
            <a:ext cx="626336" cy="623748"/>
          </a:xfrm>
          <a:prstGeom prst="rect">
            <a:avLst/>
          </a:prstGeom>
          <a:ln w="12700">
            <a:miter lim="400000"/>
          </a:ln>
        </p:spPr>
      </p:pic>
      <p:pic>
        <p:nvPicPr>
          <p:cNvPr id="134" name="http---g02.s.alicdn.com-kf-HTB1yzhhGXXXXXb8aXXXq6xXFXXXz-50-Pieces-A-Bag-Table-Tennis-Balls.png" descr="http---g02.s.alicdn.com-kf-HTB1yzhhGXXXXXb8aXXXq6xXFXXXz-50-Pieces-A-Bag-Table-Tennis-Balls.png"/>
          <p:cNvPicPr>
            <a:picLocks noChangeAspect="1"/>
          </p:cNvPicPr>
          <p:nvPr/>
        </p:nvPicPr>
        <p:blipFill>
          <a:blip r:embed="rId8" cstate="print">
            <a:extLst/>
          </a:blip>
          <a:stretch>
            <a:fillRect/>
          </a:stretch>
        </p:blipFill>
        <p:spPr>
          <a:xfrm>
            <a:off x="12027865" y="1558996"/>
            <a:ext cx="626336" cy="623748"/>
          </a:xfrm>
          <a:prstGeom prst="rect">
            <a:avLst/>
          </a:prstGeom>
          <a:ln w="12700">
            <a:miter lim="400000"/>
          </a:ln>
        </p:spPr>
      </p:pic>
      <p:pic>
        <p:nvPicPr>
          <p:cNvPr id="135" name="http---g02.s.alicdn.com-kf-HTB1yzhhGXXXXXb8aXXXq6xXFXXXz-50-Pieces-A-Bag-Table-Tennis-Balls.png" descr="http---g02.s.alicdn.com-kf-HTB1yzhhGXXXXXb8aXXXq6xXFXXXz-50-Pieces-A-Bag-Table-Tennis-Balls.png"/>
          <p:cNvPicPr>
            <a:picLocks noChangeAspect="1"/>
          </p:cNvPicPr>
          <p:nvPr/>
        </p:nvPicPr>
        <p:blipFill>
          <a:blip r:embed="rId8" cstate="print">
            <a:extLst/>
          </a:blip>
          <a:stretch>
            <a:fillRect/>
          </a:stretch>
        </p:blipFill>
        <p:spPr>
          <a:xfrm>
            <a:off x="12459025" y="6744319"/>
            <a:ext cx="626336" cy="623748"/>
          </a:xfrm>
          <a:prstGeom prst="rect">
            <a:avLst/>
          </a:prstGeom>
          <a:ln w="12700">
            <a:miter lim="400000"/>
          </a:ln>
        </p:spPr>
      </p:pic>
      <p:pic>
        <p:nvPicPr>
          <p:cNvPr id="136" name="http---g02.s.alicdn.com-kf-HTB1yzhhGXXXXXb8aXXXq6xXFXXXz-50-Pieces-A-Bag-Table-Tennis-Balls.png" descr="http---g02.s.alicdn.com-kf-HTB1yzhhGXXXXXb8aXXXq6xXFXXXz-50-Pieces-A-Bag-Table-Tennis-Balls.png"/>
          <p:cNvPicPr>
            <a:picLocks noChangeAspect="1"/>
          </p:cNvPicPr>
          <p:nvPr/>
        </p:nvPicPr>
        <p:blipFill>
          <a:blip r:embed="rId8" cstate="print">
            <a:extLst/>
          </a:blip>
          <a:stretch>
            <a:fillRect/>
          </a:stretch>
        </p:blipFill>
        <p:spPr>
          <a:xfrm>
            <a:off x="413248" y="116172"/>
            <a:ext cx="626336" cy="623747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2" name="Rectangle"/>
          <p:cNvGrpSpPr/>
          <p:nvPr/>
        </p:nvGrpSpPr>
        <p:grpSpPr>
          <a:xfrm rot="21360000">
            <a:off x="4100797" y="203458"/>
            <a:ext cx="5887251" cy="1543646"/>
            <a:chOff x="0" y="-1"/>
            <a:chExt cx="9380541" cy="4853318"/>
          </a:xfrm>
        </p:grpSpPr>
        <p:sp>
          <p:nvSpPr>
            <p:cNvPr id="138" name="Rectangle"/>
            <p:cNvSpPr/>
            <p:nvPr/>
          </p:nvSpPr>
          <p:spPr>
            <a:xfrm>
              <a:off x="12700" y="355600"/>
              <a:ext cx="9355141" cy="4383417"/>
            </a:xfrm>
            <a:prstGeom prst="rect">
              <a:avLst/>
            </a:prstGeom>
            <a:solidFill>
              <a:srgbClr val="FF9300"/>
            </a:solidFill>
            <a:ln>
              <a:noFill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pic>
          <p:nvPicPr>
            <p:cNvPr id="137" name="Rectangle" descr="Rectangle"/>
            <p:cNvPicPr>
              <a:picLocks/>
            </p:cNvPicPr>
            <p:nvPr/>
          </p:nvPicPr>
          <p:blipFill>
            <a:blip r:embed="rId9" cstate="print">
              <a:extLst/>
            </a:blip>
            <a:stretch>
              <a:fillRect/>
            </a:stretch>
          </p:blipFill>
          <p:spPr>
            <a:xfrm>
              <a:off x="0" y="-1"/>
              <a:ext cx="9380541" cy="4853318"/>
            </a:xfrm>
            <a:prstGeom prst="rect">
              <a:avLst/>
            </a:prstGeom>
            <a:effectLst/>
          </p:spPr>
        </p:pic>
      </p:grpSp>
      <p:pic>
        <p:nvPicPr>
          <p:cNvPr id="141" name="Logo CDTT72 Blanc.pdf" descr="Logo CDTT72 Blanc.pdf"/>
          <p:cNvPicPr>
            <a:picLocks noChangeAspect="1"/>
          </p:cNvPicPr>
          <p:nvPr/>
        </p:nvPicPr>
        <p:blipFill>
          <a:blip r:embed="rId7" cstate="print">
            <a:extLst/>
          </a:blip>
          <a:srcRect l="7048" t="1406"/>
          <a:stretch>
            <a:fillRect/>
          </a:stretch>
        </p:blipFill>
        <p:spPr>
          <a:xfrm rot="21360000">
            <a:off x="4309942" y="448784"/>
            <a:ext cx="5221260" cy="1323124"/>
          </a:xfrm>
          <a:prstGeom prst="rect">
            <a:avLst/>
          </a:prstGeom>
          <a:ln w="12700">
            <a:miter lim="400000"/>
          </a:ln>
        </p:spPr>
      </p:pic>
      <p:pic>
        <p:nvPicPr>
          <p:cNvPr id="142" name="Image" descr="Image"/>
          <p:cNvPicPr>
            <a:picLocks noChangeAspect="1"/>
          </p:cNvPicPr>
          <p:nvPr/>
        </p:nvPicPr>
        <p:blipFill>
          <a:blip r:embed="rId10" cstate="print">
            <a:extLst/>
          </a:blip>
          <a:stretch>
            <a:fillRect/>
          </a:stretch>
        </p:blipFill>
        <p:spPr>
          <a:xfrm>
            <a:off x="1677864" y="7757120"/>
            <a:ext cx="1114575" cy="720870"/>
          </a:xfrm>
          <a:prstGeom prst="rect">
            <a:avLst/>
          </a:prstGeom>
          <a:ln w="12700">
            <a:miter lim="400000"/>
          </a:ln>
        </p:spPr>
      </p:pic>
      <p:pic>
        <p:nvPicPr>
          <p:cNvPr id="143" name="Image" descr="Image"/>
          <p:cNvPicPr>
            <a:picLocks noChangeAspect="1"/>
          </p:cNvPicPr>
          <p:nvPr/>
        </p:nvPicPr>
        <p:blipFill>
          <a:blip r:embed="rId11" cstate="print">
            <a:extLst/>
          </a:blip>
          <a:stretch>
            <a:fillRect/>
          </a:stretch>
        </p:blipFill>
        <p:spPr>
          <a:xfrm>
            <a:off x="3334048" y="7829128"/>
            <a:ext cx="1003673" cy="720870"/>
          </a:xfrm>
          <a:prstGeom prst="rect">
            <a:avLst/>
          </a:prstGeom>
          <a:ln w="12700">
            <a:miter lim="400000"/>
          </a:ln>
        </p:spPr>
      </p:pic>
      <p:pic>
        <p:nvPicPr>
          <p:cNvPr id="144" name="Image" descr="Image"/>
          <p:cNvPicPr>
            <a:picLocks noChangeAspect="1"/>
          </p:cNvPicPr>
          <p:nvPr/>
        </p:nvPicPr>
        <p:blipFill>
          <a:blip r:embed="rId12" cstate="print">
            <a:extLst/>
          </a:blip>
          <a:stretch>
            <a:fillRect/>
          </a:stretch>
        </p:blipFill>
        <p:spPr>
          <a:xfrm>
            <a:off x="4918224" y="7757120"/>
            <a:ext cx="798915" cy="798915"/>
          </a:xfrm>
          <a:prstGeom prst="rect">
            <a:avLst/>
          </a:prstGeom>
          <a:ln w="12700">
            <a:miter lim="400000"/>
          </a:ln>
        </p:spPr>
      </p:pic>
      <p:pic>
        <p:nvPicPr>
          <p:cNvPr id="145" name="Image" descr="Image"/>
          <p:cNvPicPr>
            <a:picLocks noChangeAspect="1"/>
          </p:cNvPicPr>
          <p:nvPr/>
        </p:nvPicPr>
        <p:blipFill>
          <a:blip r:embed="rId13" cstate="print">
            <a:extLst/>
          </a:blip>
          <a:stretch>
            <a:fillRect/>
          </a:stretch>
        </p:blipFill>
        <p:spPr>
          <a:xfrm>
            <a:off x="6142360" y="7685112"/>
            <a:ext cx="1983633" cy="835440"/>
          </a:xfrm>
          <a:prstGeom prst="rect">
            <a:avLst/>
          </a:prstGeom>
          <a:ln w="12700">
            <a:miter lim="400000"/>
          </a:ln>
        </p:spPr>
      </p:pic>
      <p:pic>
        <p:nvPicPr>
          <p:cNvPr id="146" name="Image" descr="Image"/>
          <p:cNvPicPr>
            <a:picLocks noChangeAspect="1"/>
          </p:cNvPicPr>
          <p:nvPr/>
        </p:nvPicPr>
        <p:blipFill>
          <a:blip r:embed="rId14" cstate="print">
            <a:extLst/>
          </a:blip>
          <a:srcRect t="20390" b="20390"/>
          <a:stretch>
            <a:fillRect/>
          </a:stretch>
        </p:blipFill>
        <p:spPr>
          <a:xfrm>
            <a:off x="8662640" y="7613104"/>
            <a:ext cx="1463214" cy="866497"/>
          </a:xfrm>
          <a:prstGeom prst="rect">
            <a:avLst/>
          </a:prstGeom>
          <a:ln w="12700">
            <a:miter lim="400000"/>
          </a:ln>
        </p:spPr>
      </p:pic>
      <p:pic>
        <p:nvPicPr>
          <p:cNvPr id="147" name="Image" descr="Image"/>
          <p:cNvPicPr>
            <a:picLocks noChangeAspect="1"/>
          </p:cNvPicPr>
          <p:nvPr/>
        </p:nvPicPr>
        <p:blipFill>
          <a:blip r:embed="rId15" cstate="print">
            <a:extLst/>
          </a:blip>
          <a:stretch>
            <a:fillRect/>
          </a:stretch>
        </p:blipFill>
        <p:spPr>
          <a:xfrm>
            <a:off x="10606856" y="7685112"/>
            <a:ext cx="883275" cy="883275"/>
          </a:xfrm>
          <a:prstGeom prst="rect">
            <a:avLst/>
          </a:prstGeom>
          <a:ln w="12700">
            <a:miter lim="400000"/>
          </a:ln>
        </p:spPr>
      </p:pic>
      <p:sp>
        <p:nvSpPr>
          <p:cNvPr id="24" name="ZoneTexte 23"/>
          <p:cNvSpPr txBox="1"/>
          <p:nvPr/>
        </p:nvSpPr>
        <p:spPr>
          <a:xfrm>
            <a:off x="0" y="1889523"/>
            <a:ext cx="13004800" cy="5519460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l"/>
            <a:r>
              <a:rPr lang="fr-FR" sz="3000" b="1" dirty="0" smtClean="0">
                <a:solidFill>
                  <a:srgbClr val="0070C0"/>
                </a:solidFill>
              </a:rPr>
              <a:t/>
            </a:r>
            <a:br>
              <a:rPr lang="fr-FR" sz="3000" b="1" dirty="0" smtClean="0">
                <a:solidFill>
                  <a:srgbClr val="0070C0"/>
                </a:solidFill>
              </a:rPr>
            </a:br>
            <a:endParaRPr lang="fr-FR" sz="2600" dirty="0" smtClean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  <a:p>
            <a:pPr algn="l"/>
            <a:endParaRPr lang="fr-FR" sz="26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l"/>
            <a:r>
              <a:rPr lang="fr-FR" sz="2600" b="1" dirty="0" smtClean="0">
                <a:solidFill>
                  <a:srgbClr val="FF0000"/>
                </a:solidFill>
                <a:latin typeface="Arial Black"/>
              </a:rPr>
              <a:t>►  </a:t>
            </a:r>
            <a:r>
              <a:rPr lang="fr-FR" sz="2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Prochaine </a:t>
            </a:r>
            <a:r>
              <a:rPr lang="fr-FR" sz="26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visio</a:t>
            </a:r>
            <a:r>
              <a:rPr lang="fr-FR" sz="2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conférence  du comité le mercredi 20 mai à 18h00</a:t>
            </a:r>
          </a:p>
          <a:p>
            <a:pPr algn="l"/>
            <a:endParaRPr lang="fr-FR" sz="26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l"/>
            <a:r>
              <a:rPr lang="fr-FR" sz="2600" dirty="0" smtClean="0">
                <a:solidFill>
                  <a:srgbClr val="FF0000"/>
                </a:solidFill>
                <a:latin typeface="Arial Black"/>
              </a:rPr>
              <a:t>► </a:t>
            </a:r>
            <a:r>
              <a:rPr lang="fr-FR" sz="2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Xavier </a:t>
            </a:r>
            <a:r>
              <a:rPr lang="fr-FR" sz="26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Fortineau</a:t>
            </a:r>
            <a:r>
              <a:rPr lang="fr-FR" sz="2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de la  ligue prévoit une </a:t>
            </a:r>
            <a:r>
              <a:rPr lang="fr-FR" sz="26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visio</a:t>
            </a:r>
            <a:r>
              <a:rPr lang="fr-FR" sz="2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avec le Mans </a:t>
            </a:r>
            <a:r>
              <a:rPr lang="fr-FR" sz="26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sarthe</a:t>
            </a:r>
            <a:r>
              <a:rPr lang="fr-FR" sz="2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TT et le comité 72 pour une présentation  du projet d’une structure  associée  labélisée   </a:t>
            </a:r>
          </a:p>
          <a:p>
            <a:pPr algn="l"/>
            <a:r>
              <a:rPr lang="fr-FR" sz="2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La date choisie serait le 27 Mai à 18h30 </a:t>
            </a:r>
          </a:p>
          <a:p>
            <a:pPr algn="l"/>
            <a:r>
              <a:rPr lang="fr-FR" sz="2600" dirty="0" smtClean="0">
                <a:solidFill>
                  <a:schemeClr val="tx1"/>
                </a:solidFill>
                <a:latin typeface="Arial Black"/>
              </a:rPr>
              <a:t> </a:t>
            </a:r>
            <a:r>
              <a:rPr lang="fr-FR" sz="2600" dirty="0" smtClean="0">
                <a:solidFill>
                  <a:srgbClr val="FF0000"/>
                </a:solidFill>
              </a:rPr>
              <a:t/>
            </a:r>
            <a:br>
              <a:rPr lang="fr-FR" sz="2600" dirty="0" smtClean="0">
                <a:solidFill>
                  <a:srgbClr val="FF0000"/>
                </a:solidFill>
              </a:rPr>
            </a:br>
            <a:endParaRPr lang="fr-FR" sz="2600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algn="l"/>
            <a:endParaRPr lang="fr-FR" sz="2600" dirty="0" smtClean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  <a:p>
            <a:pPr algn="l"/>
            <a:r>
              <a:rPr lang="fr-FR" sz="3000" b="1" dirty="0" smtClean="0">
                <a:solidFill>
                  <a:srgbClr val="0070C0"/>
                </a:solidFill>
              </a:rPr>
              <a:t/>
            </a:r>
            <a:br>
              <a:rPr lang="fr-FR" sz="3000" b="1" dirty="0" smtClean="0">
                <a:solidFill>
                  <a:srgbClr val="0070C0"/>
                </a:solidFill>
              </a:rPr>
            </a:br>
            <a:endParaRPr kumimoji="0" lang="fr-FR" sz="32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+mn-lt"/>
              <a:ea typeface="+mn-ea"/>
              <a:cs typeface="+mn-cs"/>
              <a:sym typeface="Helvetica Neue Light"/>
            </a:endParaRPr>
          </a:p>
        </p:txBody>
      </p:sp>
      <p:sp>
        <p:nvSpPr>
          <p:cNvPr id="25" name="ZoneTexte 24"/>
          <p:cNvSpPr txBox="1"/>
          <p:nvPr/>
        </p:nvSpPr>
        <p:spPr>
          <a:xfrm>
            <a:off x="0" y="268288"/>
            <a:ext cx="3910112" cy="176458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r>
              <a:rPr lang="fr-FR" b="1" dirty="0" smtClean="0">
                <a:solidFill>
                  <a:schemeClr val="bg1"/>
                </a:solidFill>
              </a:rPr>
              <a:t>CR Visio</a:t>
            </a:r>
          </a:p>
          <a:p>
            <a:r>
              <a:rPr lang="fr-FR" b="1" dirty="0" smtClean="0">
                <a:solidFill>
                  <a:schemeClr val="bg1"/>
                </a:solidFill>
              </a:rPr>
              <a:t> du 14 mai 2020</a:t>
            </a:r>
          </a:p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fr-FR" sz="36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Helvetica Neue Light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dernPortfolio">
  <a:themeElements>
    <a:clrScheme name="ModernPortfolio">
      <a:dk1>
        <a:srgbClr val="000000"/>
      </a:dk1>
      <a:lt1>
        <a:srgbClr val="FFFFFF"/>
      </a:lt1>
      <a:dk2>
        <a:srgbClr val="5C5C5C"/>
      </a:dk2>
      <a:lt2>
        <a:srgbClr val="CBCBCB"/>
      </a:lt2>
      <a:accent1>
        <a:srgbClr val="557E8A"/>
      </a:accent1>
      <a:accent2>
        <a:srgbClr val="88885A"/>
      </a:accent2>
      <a:accent3>
        <a:srgbClr val="B29E85"/>
      </a:accent3>
      <a:accent4>
        <a:srgbClr val="BB7B52"/>
      </a:accent4>
      <a:accent5>
        <a:srgbClr val="CF7F66"/>
      </a:accent5>
      <a:accent6>
        <a:srgbClr val="62647B"/>
      </a:accent6>
      <a:hlink>
        <a:srgbClr val="0000FF"/>
      </a:hlink>
      <a:folHlink>
        <a:srgbClr val="FF00FF"/>
      </a:folHlink>
    </a:clrScheme>
    <a:fontScheme name="ModernPortfolio">
      <a:majorFont>
        <a:latin typeface="Helvetica Neue"/>
        <a:ea typeface="Helvetica Neue"/>
        <a:cs typeface="Helvetica Neue"/>
      </a:majorFont>
      <a:minorFont>
        <a:latin typeface="Helvetica Neue Light"/>
        <a:ea typeface="Helvetica Neue Light"/>
        <a:cs typeface="Helvetica Neue Light"/>
      </a:minorFont>
    </a:fontScheme>
    <a:fmtScheme name="ModernPortfol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>
            <a:satOff val="12166"/>
            <a:lumOff val="-13042"/>
          </a:schemeClr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rgbClr val="ABABAB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solidFill>
          <a:schemeClr val="bg2">
            <a:lumMod val="60000"/>
            <a:lumOff val="40000"/>
          </a:schemeClr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normAutofit/>
      </a:bodyPr>
      <a:lstStyle>
        <a:defPPr>
          <a:defRPr sz="4000" b="1" dirty="0" smtClean="0">
            <a:solidFill>
              <a:srgbClr val="FF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defRPr>
        </a:def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ModernPortfolio">
  <a:themeElements>
    <a:clrScheme name="ModernPortfolio">
      <a:dk1>
        <a:srgbClr val="000000"/>
      </a:dk1>
      <a:lt1>
        <a:srgbClr val="FFFFFF"/>
      </a:lt1>
      <a:dk2>
        <a:srgbClr val="5C5C5C"/>
      </a:dk2>
      <a:lt2>
        <a:srgbClr val="CBCBCB"/>
      </a:lt2>
      <a:accent1>
        <a:srgbClr val="557E8A"/>
      </a:accent1>
      <a:accent2>
        <a:srgbClr val="88885A"/>
      </a:accent2>
      <a:accent3>
        <a:srgbClr val="B29E85"/>
      </a:accent3>
      <a:accent4>
        <a:srgbClr val="BB7B52"/>
      </a:accent4>
      <a:accent5>
        <a:srgbClr val="CF7F66"/>
      </a:accent5>
      <a:accent6>
        <a:srgbClr val="62647B"/>
      </a:accent6>
      <a:hlink>
        <a:srgbClr val="0000FF"/>
      </a:hlink>
      <a:folHlink>
        <a:srgbClr val="FF00FF"/>
      </a:folHlink>
    </a:clrScheme>
    <a:fontScheme name="ModernPortfolio">
      <a:majorFont>
        <a:latin typeface="Helvetica Neue"/>
        <a:ea typeface="Helvetica Neue"/>
        <a:cs typeface="Helvetica Neue"/>
      </a:majorFont>
      <a:minorFont>
        <a:latin typeface="Helvetica Neue Light"/>
        <a:ea typeface="Helvetica Neue Light"/>
        <a:cs typeface="Helvetica Neue Light"/>
      </a:minorFont>
    </a:fontScheme>
    <a:fmtScheme name="ModernPortfol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>
            <a:satOff val="12166"/>
            <a:lumOff val="-13042"/>
          </a:schemeClr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rgbClr val="ABABAB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Neue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2264</TotalTime>
  <Words>473</Words>
  <Application>Microsoft Office PowerPoint</Application>
  <PresentationFormat>Personnalisé</PresentationFormat>
  <Paragraphs>123</Paragraphs>
  <Slides>8</Slides>
  <Notes>4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8</vt:i4>
      </vt:variant>
    </vt:vector>
  </HeadingPairs>
  <TitlesOfParts>
    <vt:vector size="9" baseType="lpstr">
      <vt:lpstr>ModernPortfolio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Michel</dc:creator>
  <cp:lastModifiedBy>comite tennis de table</cp:lastModifiedBy>
  <cp:revision>79</cp:revision>
  <dcterms:modified xsi:type="dcterms:W3CDTF">2020-05-18T07:33:26Z</dcterms:modified>
</cp:coreProperties>
</file>